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theme/theme2.xml" ContentType="application/vnd.openxmlformats-officedocument.theme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ink/ink1.xml" ContentType="application/inkml+xml"/>
  <Override PartName="/ppt/ink/ink2.xml" ContentType="application/inkml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4" r:id="rId2"/>
    <p:sldMasterId id="2147483655" r:id="rId3"/>
  </p:sldMasterIdLst>
  <p:notesMasterIdLst>
    <p:notesMasterId r:id="rId30"/>
  </p:notesMasterIdLst>
  <p:sldIdLst>
    <p:sldId id="267" r:id="rId4"/>
    <p:sldId id="357" r:id="rId5"/>
    <p:sldId id="364" r:id="rId6"/>
    <p:sldId id="373" r:id="rId7"/>
    <p:sldId id="363" r:id="rId8"/>
    <p:sldId id="369" r:id="rId9"/>
    <p:sldId id="365" r:id="rId10"/>
    <p:sldId id="375" r:id="rId11"/>
    <p:sldId id="411" r:id="rId12"/>
    <p:sldId id="366" r:id="rId13"/>
    <p:sldId id="376" r:id="rId14"/>
    <p:sldId id="367" r:id="rId15"/>
    <p:sldId id="377" r:id="rId16"/>
    <p:sldId id="371" r:id="rId17"/>
    <p:sldId id="399" r:id="rId18"/>
    <p:sldId id="400" r:id="rId19"/>
    <p:sldId id="401" r:id="rId20"/>
    <p:sldId id="402" r:id="rId21"/>
    <p:sldId id="403" r:id="rId22"/>
    <p:sldId id="404" r:id="rId23"/>
    <p:sldId id="406" r:id="rId24"/>
    <p:sldId id="409" r:id="rId25"/>
    <p:sldId id="386" r:id="rId26"/>
    <p:sldId id="388" r:id="rId27"/>
    <p:sldId id="389" r:id="rId28"/>
    <p:sldId id="410" r:id="rId29"/>
  </p:sldIdLst>
  <p:sldSz cx="18286413" cy="10287000"/>
  <p:notesSz cx="6858000" cy="9144000"/>
  <p:defaultTextStyle>
    <a:defPPr>
      <a:defRPr lang="ja-JP"/>
    </a:defPPr>
    <a:lvl1pPr marL="0" algn="l" defTabSz="1632753" rtl="0" eaLnBrk="1" latinLnBrk="0" hangingPunct="1">
      <a:defRPr kumimoji="1" sz="3200" kern="1200">
        <a:solidFill>
          <a:schemeClr val="tx1"/>
        </a:solidFill>
        <a:latin typeface="+mn-lt"/>
        <a:ea typeface="+mn-ea"/>
        <a:cs typeface="+mn-cs"/>
      </a:defRPr>
    </a:lvl1pPr>
    <a:lvl2pPr marL="816376" algn="l" defTabSz="1632753" rtl="0" eaLnBrk="1" latinLnBrk="0" hangingPunct="1">
      <a:defRPr kumimoji="1" sz="3200" kern="1200">
        <a:solidFill>
          <a:schemeClr val="tx1"/>
        </a:solidFill>
        <a:latin typeface="+mn-lt"/>
        <a:ea typeface="+mn-ea"/>
        <a:cs typeface="+mn-cs"/>
      </a:defRPr>
    </a:lvl2pPr>
    <a:lvl3pPr marL="1632753" algn="l" defTabSz="1632753" rtl="0" eaLnBrk="1" latinLnBrk="0" hangingPunct="1">
      <a:defRPr kumimoji="1" sz="3200" kern="1200">
        <a:solidFill>
          <a:schemeClr val="tx1"/>
        </a:solidFill>
        <a:latin typeface="+mn-lt"/>
        <a:ea typeface="+mn-ea"/>
        <a:cs typeface="+mn-cs"/>
      </a:defRPr>
    </a:lvl3pPr>
    <a:lvl4pPr marL="2449129" algn="l" defTabSz="1632753" rtl="0" eaLnBrk="1" latinLnBrk="0" hangingPunct="1">
      <a:defRPr kumimoji="1" sz="3200" kern="1200">
        <a:solidFill>
          <a:schemeClr val="tx1"/>
        </a:solidFill>
        <a:latin typeface="+mn-lt"/>
        <a:ea typeface="+mn-ea"/>
        <a:cs typeface="+mn-cs"/>
      </a:defRPr>
    </a:lvl4pPr>
    <a:lvl5pPr marL="3265505" algn="l" defTabSz="1632753" rtl="0" eaLnBrk="1" latinLnBrk="0" hangingPunct="1">
      <a:defRPr kumimoji="1" sz="3200" kern="1200">
        <a:solidFill>
          <a:schemeClr val="tx1"/>
        </a:solidFill>
        <a:latin typeface="+mn-lt"/>
        <a:ea typeface="+mn-ea"/>
        <a:cs typeface="+mn-cs"/>
      </a:defRPr>
    </a:lvl5pPr>
    <a:lvl6pPr marL="4081882" algn="l" defTabSz="1632753" rtl="0" eaLnBrk="1" latinLnBrk="0" hangingPunct="1">
      <a:defRPr kumimoji="1" sz="3200" kern="1200">
        <a:solidFill>
          <a:schemeClr val="tx1"/>
        </a:solidFill>
        <a:latin typeface="+mn-lt"/>
        <a:ea typeface="+mn-ea"/>
        <a:cs typeface="+mn-cs"/>
      </a:defRPr>
    </a:lvl6pPr>
    <a:lvl7pPr marL="4898258" algn="l" defTabSz="1632753" rtl="0" eaLnBrk="1" latinLnBrk="0" hangingPunct="1">
      <a:defRPr kumimoji="1" sz="3200" kern="1200">
        <a:solidFill>
          <a:schemeClr val="tx1"/>
        </a:solidFill>
        <a:latin typeface="+mn-lt"/>
        <a:ea typeface="+mn-ea"/>
        <a:cs typeface="+mn-cs"/>
      </a:defRPr>
    </a:lvl7pPr>
    <a:lvl8pPr marL="5714634" algn="l" defTabSz="1632753" rtl="0" eaLnBrk="1" latinLnBrk="0" hangingPunct="1">
      <a:defRPr kumimoji="1" sz="3200" kern="1200">
        <a:solidFill>
          <a:schemeClr val="tx1"/>
        </a:solidFill>
        <a:latin typeface="+mn-lt"/>
        <a:ea typeface="+mn-ea"/>
        <a:cs typeface="+mn-cs"/>
      </a:defRPr>
    </a:lvl8pPr>
    <a:lvl9pPr marL="6531011" algn="l" defTabSz="1632753" rtl="0" eaLnBrk="1" latinLnBrk="0" hangingPunct="1">
      <a:defRPr kumimoji="1" sz="32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38">
          <p15:clr>
            <a:srgbClr val="A4A3A4"/>
          </p15:clr>
        </p15:guide>
        <p15:guide id="2" pos="575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F7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80" autoAdjust="0"/>
    <p:restoredTop sz="89212" autoAdjust="0"/>
  </p:normalViewPr>
  <p:slideViewPr>
    <p:cSldViewPr snapToGrid="0">
      <p:cViewPr varScale="1">
        <p:scale>
          <a:sx n="66" d="100"/>
          <a:sy n="66" d="100"/>
        </p:scale>
        <p:origin x="936" y="84"/>
      </p:cViewPr>
      <p:guideLst>
        <p:guide orient="horz" pos="3238"/>
        <p:guide pos="5759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4836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5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5-07T01:55:29.683"/>
    </inkml:context>
    <inkml:brush xml:id="br0">
      <inkml:brushProperty name="width" value="0.13333" units="cm"/>
      <inkml:brushProperty name="height" value="0.13333" units="cm"/>
      <inkml:brushProperty name="color" value="#ED1C24"/>
      <inkml:brushProperty name="fitToCurve" value="1"/>
    </inkml:brush>
  </inkml:definitions>
  <inkml:trace contextRef="#ctx0" brushRef="#br0">562 8065 188 0,'-27'-11'71'0,"6"5"-55"0,1-6-5 0,7 6-3 15,-1-6-7-15,1-5-1 0,-1-1 1 16,-6-6-1-16,-1-5 0 16,1-7 2-16,-7-5 3 0,0 0 4 15,0-6 2-15,-7-6-5 16,0-12-4-16,0-6 1 15,0-12 0-15,7 1-1 16,0-13-2-16,0-5 5 16,7-6 1-16,-1 6 2 15,8 0 0-15,-1-1 0 16,8 7 0-16,-1 0-2 16,7-1 1-16,0-5-4 15,0-6 0-15,7 0-1 16,-1-6-2-16,8 5 3 0,6 1 0 15,1 6-1-15,-1 0 1 16,0 0-2-16,7-1 2 16,0 1 0-16,0 6 1 15,7 5-2-15,0 13-2 16,0-1 3-16,0 6 0 16,0 0-1-16,6 7-2 15,1 5 1-15,0-6 1 16,-1 12-1-16,1 5 2 15,20-5-2-15,-7 6-1 16,7 0 1-16,0 0 1 16,0 6 1-16,-7-1 1 15,7 1-2-15,-7 6-2 0,7-1 3 16,-7 1 0-16,0-1-1 16,0 7-2-16,7-6 3 15,7-1 0-15,0 7-1 16,-7-7-2-16,6-5 1 15,1 0 1-15,0-1-1 16,6 1 2-16,-6 0-4 16,0 0 0-16,-1-7 1 15,-6 1 2-15,7 0-1 16,-7-6 2-16,-7 6 0 16,0-6 1-16,-6 6-2 15,-1-6 1-15,1-6-2 16,-8 5 2-16,1 1-4 15,-1 0 0-15,1 0 1 0,0-6 0 16,-7 0 0-16,-1 0 2 16,-6 6-1-16,1 0-1 15,-8-6 1-15,0 0-1 16,-6-6 0-16,-1 1 0 16,1-7 0-16,-7 0 2 15,-1 6-1-15,-6-6-1 16,0 6 3-16,0 1 0 15,-6-7-1-15,-1 6-2 16,-7 0 1-16,1-6-1 16,-1 1-3-16,-6-1 2 15,0 0 1-15,-1 0 2 0,1 6-1 16,0-5-1-16,-1 5 1 16,1 6-1-16,0-6-3 15,-1 0 2-15,1 0 1 16,0 6 0-16,-1 0-3 15,1 0 0-15,0 6 2 16,-1-6 0-16,1 6 3 16,0 6 1-16,-7 0-1 15,6 6-2-15,1-7 1 16,0 1-1-16,0 6 0 16,-1-6 2-16,1 11-3 15,0 7 0-15,-7-1-1 16,6 13 0-16,1-1-3 15,6-6-1-15,1 7-4 0,-1-1 1 16,1 12 3-16,-1 6 1 16,1 0 0-16,-1 6 1 15,1 0 0-15,-1 6 0 16,0 11 3-16,-6 7 0 16,0-1-2-16,-7 13 2 15,0 5 1-15,0 6 0 16,0 0 0-16,-1 6 0 15,1 0 0-15,0 6 0 16,7-12 0-16,0-6 0 16,-1 6 0-16,1-6 2 15,0 6-3-15,-7 0 0 16,13-6 1-16,1-5 2 16,-1-1-3-16,0-6 0 0,1-5 1 15,-1-1 0-15,8 1 2 16,-1-12 1-16,0-1-4 15,0-5 1-15,7-12 0 16,0 0 0-16,0 0 6 16,0 0 6-16,7-24-6 15,0-5-3 1,6-12 0-16,1 11-2 16,-1-11 2-16,1-6 0 15,6 5 1-15,1-5-2 16,12-12-2-16,-5 0-2 15,-1-6 1-15,0 7 1 16,0-7 2-16,0 0-1 16,0 6-1-16,-7 0 1 15,1 6-1-15,-1 0 0 0,0 11 2 16,-6 1-3-16,-1 0 0 16,8 0 1-16,-1-13 0 15,0 13 0-15,-6 0 2 16,6 6-1-16,-6 11-1 15,-1 0-2-15,7 1 1 16,-6-1 1-16,0 1 0 16,-1 11 0-16,1 0 2 15,-8 6-1-15,8 6 2 16,0 0-2-16,-1 6-1 16,1 0-2-16,6 0-1 0,-7 6 4 15,8-1 1-15,-1 7-3 16,0 0 1-16,1-1 0 15,-1 1 2-15,0 12-1 16,1 5 2-16,-1-5-2 16,0 5-1-16,1-12 1 15,-1-5-1-15,7 6 0 16,-7-12 0-16,1 11 0 16,6 1 0-16,-7-7 2 15,7 7 1-15,0-6-4 16,0-1-1-16,0 1 3 15,0 0 1-15,0-1 0 16,1 1 1-16,-1 6-4 0,0-7 0 16,0 1 1-16,0 0 2 15,0 0-1-15,0-1-1 16,-7 1 3-16,1 0 0 16,-8-1 1-16,1 1 0 15,-1 0-2-15,1-1-2 16,-1-5 1-16,1 6-1 15,-1-6 0-15,-6-1 2 16,0-5-3-16,0 0 0 16,0 0-10-16,-1 0-3 15,-6-6-50-15,-67-53-100 32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36.48792" units="1/cm"/>
          <inkml:channelProperty channel="Y" name="resolution" value="378.54889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9-05-07T01:55:29.684"/>
    </inkml:context>
    <inkml:brush xml:id="br0">
      <inkml:brushProperty name="width" value="0.13333" units="cm"/>
      <inkml:brushProperty name="height" value="0.13333" units="cm"/>
      <inkml:brushProperty name="color" value="#ED1C24"/>
      <inkml:brushProperty name="fitToCurve" value="1"/>
    </inkml:brush>
  </inkml:definitions>
  <inkml:trace contextRef="#ctx0" brushRef="#br0">562 8064 188 0,'-27'-11'71'0,"6"5"-55"0,1-6-5 0,7 6-3 15,-1-6-7-15,0-5-1 0,1-1 1 16,-7-6-1-16,-1-5 0 16,1-7 2-16,-7-5 3 0,0 0 4 15,0-6 2-15,-7-6-5 16,0-12-4-16,0-6 1 15,0-12 0-15,7 1-1 16,0-12-2-16,0-7 5 16,7-5 1-16,-1 6 2 15,8 0 0-15,-1-1 0 16,8 7 0-16,-1 0-2 16,7-1 1-16,0-5-4 15,0-6 0-15,7 0-1 16,-1-6-2-16,8 6 3 0,6 0 0 15,1 5-1-15,-1 1 1 16,0 0-2-16,7 0 2 16,0-1 0-16,0 7 1 15,7 6-2-15,0 11-2 16,0 0 3-16,0 7 0 16,0-1-1-16,6 6-2 15,1 6 1-15,0-6 1 16,-1 12-1-16,1 6 2 15,20-6-2-15,-7 6-1 16,7-1 1-16,0 1 1 16,0 6 1-16,-7 0 1 15,7-1-2-15,-7 7-2 0,7 0 3 16,-7-1 0-16,0 1-1 16,0 5-2-16,7-5 3 15,7 0 0-15,0 5-1 16,-7-5-2-16,6-6 1 15,1-1 1-15,0 1-1 16,6 0 2-16,-6-1-4 16,0 1 0-16,-1-6 1 15,-6 0 2-15,7 0-1 16,-7-6 2-16,-7 5 0 16,0-5 1-16,-6 6-2 15,-1-6 1-15,0-6-2 16,-6 6 2-16,0 0-4 15,-1 0 0-15,1 0 1 0,0-6 0 16,-8 0 0-16,1 0 2 16,-7 6-1-16,0 0-1 15,-6-6 1-15,-1 0-1 16,-6-6 0-16,-1 0 0 16,1-6 0-16,-7 1 2 15,-1 5-1-15,-6-6-1 16,0 6 3-16,0 0 0 15,-6-5-1-15,-1 5-2 16,-7 0 1-16,1-6-1 16,-1 0-3-16,-6 1 2 15,-1-1 1-15,1 0 2 0,0 6-1 16,0-6-1-16,-1 7 1 16,1 5-1-16,0-6-3 15,-1 0 2-15,1 0 1 16,0 6 0-16,-1 0-3 15,1 0 0-15,0 6 2 16,-1-6 0-16,1 6 3 16,0 6 1-16,-7 0-1 15,6 5-2-15,1-5 1 16,0 0-1-16,-1 6 0 16,1-6 2-16,0 11-3 15,0 7 0-15,-8-1-1 16,8 13 0-16,0-1-3 15,6-6-1-15,1 7-4 0,-1-1 1 16,1 12 3-16,-1 6 1 16,1 0 0-16,-1 6 1 15,1 0 0-15,-1 6 0 16,0 11 3-16,-6 7 0 16,0-1-2-16,-7 12 2 15,0 7 1-15,0 5 0 16,-1 0 0-16,1 6 0 15,0 0 0-15,0 6 0 16,7-12 0-16,0-6 0 16,-1 6 0-16,1-6 2 15,0 6-3-15,-7 0 0 16,13-6 1-16,1-5 2 16,-1-1-3-16,0-6 0 0,1-5 1 15,-1-1 0-15,8 1 2 16,-1-13 1-16,0 1-4 15,0-6 1-15,7-12 0 16,0 0 0-16,0 0 6 16,0 0 6-16,7-24-6 15,0-5-3 1,6-12 0-16,1 11-2 16,-1-11 2-16,1-6 0 15,6 5 1-15,1-5-2 16,12-12-2-16,-5 0-2 15,-1-6 1-15,0 6 1 16,0-5 2-16,0-1-1 16,0 6-1-16,-7 0 1 15,1 6-1-15,-1 0 0 0,0 11 2 16,-6 1-3-16,-1 0 0 16,8 0 1-16,-1-13 0 15,0 13 0-15,-6 0 2 16,6 6-1-16,-6 11-1 15,-1 0-2-15,7 1 1 16,-6-1 1-16,0 1 0 16,-1 11 0-16,1 0 2 15,-8 6-1-15,8 6 2 16,-1 0-2-16,1 6-1 16,0 0-2-16,6 0-1 0,-7 6 4 15,8-1 1-15,-1 7-3 16,0 0 1-16,1-1 0 15,-1 1 2-15,0 12-1 16,1 5 2-16,-1-5-2 16,0 5-1-16,1-12 1 15,-1-5-1-15,7 6 0 16,-7-12 0-16,1 11 0 16,6 1 0-16,-7-7 2 15,7 7 1-15,0-6-4 16,0-1-1-16,0 1 3 15,0 0 1-15,0-1 0 16,1 1 1-16,-1 6-4 0,0-7 0 16,0 1 1-16,0 0 2 15,0-1-1-15,0 1-1 16,-7 0 3-16,1 0 0 16,-8-1 1-16,1 1 0 15,-1 0-2-15,1-1-2 16,-1-5 1-16,1 6-1 15,-1-6 0-15,-6-1 2 16,0-5-3-16,0 0 0 16,-1 0-10-16,1 0-3 15,-7-6-50-15,-67-53-100 32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40410B-B5DF-44D5-B438-62561615F79B}" type="datetimeFigureOut">
              <a:rPr kumimoji="1" lang="ja-JP" altLang="en-US" smtClean="0"/>
              <a:t>2019/7/11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0F6D12-D0E5-42E3-AE9E-4CBB2451302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326149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632753" rtl="0" eaLnBrk="1" latinLnBrk="0" hangingPunct="1">
      <a:defRPr kumimoji="1" sz="2100" kern="1200">
        <a:solidFill>
          <a:schemeClr val="tx1"/>
        </a:solidFill>
        <a:latin typeface="+mn-lt"/>
        <a:ea typeface="+mn-ea"/>
        <a:cs typeface="+mn-cs"/>
      </a:defRPr>
    </a:lvl1pPr>
    <a:lvl2pPr marL="816376" algn="l" defTabSz="1632753" rtl="0" eaLnBrk="1" latinLnBrk="0" hangingPunct="1">
      <a:defRPr kumimoji="1" sz="2100" kern="1200">
        <a:solidFill>
          <a:schemeClr val="tx1"/>
        </a:solidFill>
        <a:latin typeface="+mn-lt"/>
        <a:ea typeface="+mn-ea"/>
        <a:cs typeface="+mn-cs"/>
      </a:defRPr>
    </a:lvl2pPr>
    <a:lvl3pPr marL="1632753" algn="l" defTabSz="1632753" rtl="0" eaLnBrk="1" latinLnBrk="0" hangingPunct="1">
      <a:defRPr kumimoji="1" sz="2100" kern="1200">
        <a:solidFill>
          <a:schemeClr val="tx1"/>
        </a:solidFill>
        <a:latin typeface="+mn-lt"/>
        <a:ea typeface="+mn-ea"/>
        <a:cs typeface="+mn-cs"/>
      </a:defRPr>
    </a:lvl3pPr>
    <a:lvl4pPr marL="2449129" algn="l" defTabSz="1632753" rtl="0" eaLnBrk="1" latinLnBrk="0" hangingPunct="1">
      <a:defRPr kumimoji="1" sz="2100" kern="1200">
        <a:solidFill>
          <a:schemeClr val="tx1"/>
        </a:solidFill>
        <a:latin typeface="+mn-lt"/>
        <a:ea typeface="+mn-ea"/>
        <a:cs typeface="+mn-cs"/>
      </a:defRPr>
    </a:lvl4pPr>
    <a:lvl5pPr marL="3265505" algn="l" defTabSz="1632753" rtl="0" eaLnBrk="1" latinLnBrk="0" hangingPunct="1">
      <a:defRPr kumimoji="1" sz="2100" kern="1200">
        <a:solidFill>
          <a:schemeClr val="tx1"/>
        </a:solidFill>
        <a:latin typeface="+mn-lt"/>
        <a:ea typeface="+mn-ea"/>
        <a:cs typeface="+mn-cs"/>
      </a:defRPr>
    </a:lvl5pPr>
    <a:lvl6pPr marL="4081882" algn="l" defTabSz="1632753" rtl="0" eaLnBrk="1" latinLnBrk="0" hangingPunct="1">
      <a:defRPr kumimoji="1" sz="2100" kern="1200">
        <a:solidFill>
          <a:schemeClr val="tx1"/>
        </a:solidFill>
        <a:latin typeface="+mn-lt"/>
        <a:ea typeface="+mn-ea"/>
        <a:cs typeface="+mn-cs"/>
      </a:defRPr>
    </a:lvl6pPr>
    <a:lvl7pPr marL="4898258" algn="l" defTabSz="1632753" rtl="0" eaLnBrk="1" latinLnBrk="0" hangingPunct="1">
      <a:defRPr kumimoji="1" sz="2100" kern="1200">
        <a:solidFill>
          <a:schemeClr val="tx1"/>
        </a:solidFill>
        <a:latin typeface="+mn-lt"/>
        <a:ea typeface="+mn-ea"/>
        <a:cs typeface="+mn-cs"/>
      </a:defRPr>
    </a:lvl7pPr>
    <a:lvl8pPr marL="5714634" algn="l" defTabSz="1632753" rtl="0" eaLnBrk="1" latinLnBrk="0" hangingPunct="1">
      <a:defRPr kumimoji="1" sz="2100" kern="1200">
        <a:solidFill>
          <a:schemeClr val="tx1"/>
        </a:solidFill>
        <a:latin typeface="+mn-lt"/>
        <a:ea typeface="+mn-ea"/>
        <a:cs typeface="+mn-cs"/>
      </a:defRPr>
    </a:lvl8pPr>
    <a:lvl9pPr marL="6531011" algn="l" defTabSz="1632753" rtl="0" eaLnBrk="1" latinLnBrk="0" hangingPunct="1">
      <a:defRPr kumimoji="1" sz="21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loria/TextBlob/blob/eb08c120d364e908646731d60b4e4c6c1712ff63/textblob/en/en-sentiment.xml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hlinkClick r:id="rId3"/>
              </a:rPr>
              <a:t>https://github.com/sloria/TextBlob/blob/eb08c120d364e908646731d60b4e4c6c1712ff63/textblob/en/en-sentiment.xml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0F6D12-D0E5-42E3-AE9E-4CBB24513023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145284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3.png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5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1078310" y="4279404"/>
            <a:ext cx="16200313" cy="3312368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" name="正方形/長方形 5"/>
          <p:cNvSpPr/>
          <p:nvPr userDrawn="1"/>
        </p:nvSpPr>
        <p:spPr>
          <a:xfrm>
            <a:off x="1222326" y="4135388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0367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allAtOnce"/>
      <p:bldP spid="6" grpId="0" animBg="1"/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Horisontal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図プレースホルダー 9"/>
          <p:cNvSpPr>
            <a:spLocks noGrp="1"/>
          </p:cNvSpPr>
          <p:nvPr>
            <p:ph type="pic" sz="quarter" idx="14" hasCustomPrompt="1"/>
          </p:nvPr>
        </p:nvSpPr>
        <p:spPr>
          <a:xfrm>
            <a:off x="-1" y="2407196"/>
            <a:ext cx="4462687" cy="4680520"/>
          </a:xfrm>
          <a:solidFill>
            <a:schemeClr val="accent2">
              <a:lumMod val="20000"/>
              <a:lumOff val="80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0" name="図プレースホルダー 9"/>
          <p:cNvSpPr>
            <a:spLocks noGrp="1"/>
          </p:cNvSpPr>
          <p:nvPr>
            <p:ph type="pic" sz="quarter" idx="15" hasCustomPrompt="1"/>
          </p:nvPr>
        </p:nvSpPr>
        <p:spPr>
          <a:xfrm>
            <a:off x="4462687" y="2407196"/>
            <a:ext cx="8568950" cy="4680520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1" name="図プレースホルダー 9"/>
          <p:cNvSpPr>
            <a:spLocks noGrp="1"/>
          </p:cNvSpPr>
          <p:nvPr>
            <p:ph type="pic" sz="quarter" idx="16" hasCustomPrompt="1"/>
          </p:nvPr>
        </p:nvSpPr>
        <p:spPr>
          <a:xfrm>
            <a:off x="13031638" y="2407196"/>
            <a:ext cx="5254774" cy="4680520"/>
          </a:xfrm>
          <a:solidFill>
            <a:schemeClr val="accent1">
              <a:lumMod val="20000"/>
              <a:lumOff val="80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2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1078310" y="7663779"/>
            <a:ext cx="16200313" cy="1530553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3" name="正方形/長方形 12"/>
          <p:cNvSpPr/>
          <p:nvPr userDrawn="1"/>
        </p:nvSpPr>
        <p:spPr>
          <a:xfrm>
            <a:off x="1222326" y="7519764"/>
            <a:ext cx="3240360" cy="72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 userDrawn="1"/>
        </p:nvSpPr>
        <p:spPr>
          <a:xfrm>
            <a:off x="-2" y="7087716"/>
            <a:ext cx="4463523" cy="144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 userDrawn="1"/>
        </p:nvSpPr>
        <p:spPr>
          <a:xfrm>
            <a:off x="4463522" y="7087716"/>
            <a:ext cx="8568007" cy="14401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 userDrawn="1"/>
        </p:nvSpPr>
        <p:spPr>
          <a:xfrm>
            <a:off x="13031637" y="7087716"/>
            <a:ext cx="5254774" cy="1440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84445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750"/>
                            </p:stCondLst>
                            <p:childTnLst>
                              <p:par>
                                <p:cTn id="29" presetID="22" presetClass="entr" presetSubtype="2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9" grpId="0" animBg="1"/>
      <p:bldP spid="10" grpId="0" animBg="1"/>
      <p:bldP spid="11" grpId="0" animBg="1"/>
      <p:bldP spid="12" grpId="0" build="allAtOnce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animBg="1"/>
      <p:bldP spid="14" grpId="0" animBg="1"/>
      <p:bldP spid="15" grpId="0" animBg="1"/>
      <p:bldP spid="16" grpId="0" animBg="1"/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cons and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円/楕円 52"/>
          <p:cNvSpPr/>
          <p:nvPr userDrawn="1"/>
        </p:nvSpPr>
        <p:spPr>
          <a:xfrm>
            <a:off x="6076328" y="3034060"/>
            <a:ext cx="2367069" cy="236706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円/楕円 53"/>
          <p:cNvSpPr/>
          <p:nvPr userDrawn="1"/>
        </p:nvSpPr>
        <p:spPr>
          <a:xfrm>
            <a:off x="10005897" y="3034059"/>
            <a:ext cx="2367069" cy="236706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円/楕円 54"/>
          <p:cNvSpPr/>
          <p:nvPr userDrawn="1"/>
        </p:nvSpPr>
        <p:spPr>
          <a:xfrm>
            <a:off x="13935465" y="3034058"/>
            <a:ext cx="2367069" cy="2367069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円/楕円 55"/>
          <p:cNvSpPr/>
          <p:nvPr userDrawn="1"/>
        </p:nvSpPr>
        <p:spPr>
          <a:xfrm>
            <a:off x="2143915" y="3034057"/>
            <a:ext cx="2367069" cy="236706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円/楕円 48"/>
          <p:cNvSpPr/>
          <p:nvPr userDrawn="1"/>
        </p:nvSpPr>
        <p:spPr>
          <a:xfrm>
            <a:off x="5923928" y="2932460"/>
            <a:ext cx="2367069" cy="2367069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円/楕円 49"/>
          <p:cNvSpPr/>
          <p:nvPr userDrawn="1"/>
        </p:nvSpPr>
        <p:spPr>
          <a:xfrm>
            <a:off x="9853497" y="2932459"/>
            <a:ext cx="2367069" cy="2367069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円/楕円 50"/>
          <p:cNvSpPr/>
          <p:nvPr userDrawn="1"/>
        </p:nvSpPr>
        <p:spPr>
          <a:xfrm>
            <a:off x="13783065" y="2932458"/>
            <a:ext cx="2367069" cy="2367069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円/楕円 51"/>
          <p:cNvSpPr/>
          <p:nvPr userDrawn="1"/>
        </p:nvSpPr>
        <p:spPr>
          <a:xfrm>
            <a:off x="1991515" y="2932457"/>
            <a:ext cx="2367069" cy="236706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円/楕円 9"/>
          <p:cNvSpPr/>
          <p:nvPr userDrawn="1"/>
        </p:nvSpPr>
        <p:spPr>
          <a:xfrm>
            <a:off x="5994888" y="2983263"/>
            <a:ext cx="2367069" cy="236706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円/楕円 11"/>
          <p:cNvSpPr/>
          <p:nvPr userDrawn="1"/>
        </p:nvSpPr>
        <p:spPr>
          <a:xfrm>
            <a:off x="9924457" y="2983262"/>
            <a:ext cx="2367069" cy="236706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円/楕円 12"/>
          <p:cNvSpPr/>
          <p:nvPr userDrawn="1"/>
        </p:nvSpPr>
        <p:spPr>
          <a:xfrm>
            <a:off x="13854025" y="2983261"/>
            <a:ext cx="2367069" cy="236706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円/楕円 18"/>
          <p:cNvSpPr/>
          <p:nvPr userDrawn="1"/>
        </p:nvSpPr>
        <p:spPr>
          <a:xfrm>
            <a:off x="2062475" y="2983260"/>
            <a:ext cx="2367069" cy="236706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 userDrawn="1"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 userDrawn="1"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kumimoji="1" lang="en-US" altLang="ja-JP" sz="2400" i="1" kern="1200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図プレースホルダー 12"/>
          <p:cNvSpPr>
            <a:spLocks noGrp="1"/>
          </p:cNvSpPr>
          <p:nvPr userDrawn="1">
            <p:ph type="pic" sz="quarter" idx="17" hasCustomPrompt="1"/>
          </p:nvPr>
        </p:nvSpPr>
        <p:spPr>
          <a:xfrm>
            <a:off x="6754393" y="3742768"/>
            <a:ext cx="848058" cy="848058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4" name="図プレースホルダー 12"/>
          <p:cNvSpPr>
            <a:spLocks noGrp="1"/>
          </p:cNvSpPr>
          <p:nvPr userDrawn="1">
            <p:ph type="pic" sz="quarter" idx="18" hasCustomPrompt="1"/>
          </p:nvPr>
        </p:nvSpPr>
        <p:spPr>
          <a:xfrm>
            <a:off x="10683962" y="3742767"/>
            <a:ext cx="848058" cy="848058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5" name="図プレースホルダー 12"/>
          <p:cNvSpPr>
            <a:spLocks noGrp="1"/>
          </p:cNvSpPr>
          <p:nvPr userDrawn="1">
            <p:ph type="pic" sz="quarter" idx="19" hasCustomPrompt="1"/>
          </p:nvPr>
        </p:nvSpPr>
        <p:spPr>
          <a:xfrm>
            <a:off x="14613530" y="3742766"/>
            <a:ext cx="848058" cy="848058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0" name="図プレースホルダー 12"/>
          <p:cNvSpPr>
            <a:spLocks noGrp="1"/>
          </p:cNvSpPr>
          <p:nvPr userDrawn="1">
            <p:ph type="pic" sz="quarter" idx="20" hasCustomPrompt="1"/>
          </p:nvPr>
        </p:nvSpPr>
        <p:spPr>
          <a:xfrm>
            <a:off x="2821980" y="3742765"/>
            <a:ext cx="848058" cy="848058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3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1404504" y="5501527"/>
            <a:ext cx="3683011" cy="720080"/>
          </a:xfrm>
        </p:spPr>
        <p:txBody>
          <a:bodyPr anchor="t">
            <a:noAutofit/>
          </a:bodyPr>
          <a:lstStyle>
            <a:lvl1pPr algn="ctr">
              <a:defRPr sz="3200" i="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6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1388170" y="6380880"/>
            <a:ext cx="3715678" cy="2143030"/>
          </a:xfrm>
        </p:spPr>
        <p:txBody>
          <a:bodyPr anchor="t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9" name="正方形/長方形 28"/>
          <p:cNvSpPr/>
          <p:nvPr userDrawn="1"/>
        </p:nvSpPr>
        <p:spPr>
          <a:xfrm>
            <a:off x="1625829" y="6293615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テキスト プレースホルダー 6"/>
          <p:cNvSpPr>
            <a:spLocks noGrp="1"/>
          </p:cNvSpPr>
          <p:nvPr>
            <p:ph type="body" sz="quarter" idx="25" hasCustomPrompt="1"/>
          </p:nvPr>
        </p:nvSpPr>
        <p:spPr>
          <a:xfrm>
            <a:off x="5307798" y="5499183"/>
            <a:ext cx="3715678" cy="720080"/>
          </a:xfrm>
        </p:spPr>
        <p:txBody>
          <a:bodyPr anchor="t">
            <a:noAutofit/>
          </a:bodyPr>
          <a:lstStyle>
            <a:lvl1pPr algn="ctr">
              <a:defRPr sz="3200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3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5318687" y="6378536"/>
            <a:ext cx="3715678" cy="2143030"/>
          </a:xfrm>
        </p:spPr>
        <p:txBody>
          <a:bodyPr anchor="t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4" name="正方形/長方形 33"/>
          <p:cNvSpPr/>
          <p:nvPr userDrawn="1"/>
        </p:nvSpPr>
        <p:spPr>
          <a:xfrm>
            <a:off x="5556346" y="6291271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テキスト プレースホルダー 6"/>
          <p:cNvSpPr>
            <a:spLocks noGrp="1"/>
          </p:cNvSpPr>
          <p:nvPr>
            <p:ph type="body" sz="quarter" idx="27" hasCustomPrompt="1"/>
          </p:nvPr>
        </p:nvSpPr>
        <p:spPr>
          <a:xfrm>
            <a:off x="9243759" y="5501527"/>
            <a:ext cx="3715678" cy="720080"/>
          </a:xfrm>
        </p:spPr>
        <p:txBody>
          <a:bodyPr anchor="t">
            <a:noAutofit/>
          </a:bodyPr>
          <a:lstStyle>
            <a:lvl1pPr algn="ctr">
              <a:defRPr sz="3200" i="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6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9249204" y="6380880"/>
            <a:ext cx="3715678" cy="2143030"/>
          </a:xfrm>
        </p:spPr>
        <p:txBody>
          <a:bodyPr anchor="t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7" name="正方形/長方形 36"/>
          <p:cNvSpPr/>
          <p:nvPr userDrawn="1"/>
        </p:nvSpPr>
        <p:spPr>
          <a:xfrm>
            <a:off x="9486863" y="6293615"/>
            <a:ext cx="3240360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テキスト プレースホルダー 6"/>
          <p:cNvSpPr>
            <a:spLocks noGrp="1"/>
          </p:cNvSpPr>
          <p:nvPr>
            <p:ph type="body" sz="quarter" idx="29" hasCustomPrompt="1"/>
          </p:nvPr>
        </p:nvSpPr>
        <p:spPr>
          <a:xfrm>
            <a:off x="13179720" y="5501527"/>
            <a:ext cx="3715678" cy="720080"/>
          </a:xfrm>
        </p:spPr>
        <p:txBody>
          <a:bodyPr anchor="t">
            <a:noAutofit/>
          </a:bodyPr>
          <a:lstStyle>
            <a:lvl1pPr algn="ctr">
              <a:defRPr sz="3200" i="0" baseline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9" name="テキスト プレースホルダー 6"/>
          <p:cNvSpPr>
            <a:spLocks noGrp="1"/>
          </p:cNvSpPr>
          <p:nvPr>
            <p:ph type="body" sz="quarter" idx="30" hasCustomPrompt="1"/>
          </p:nvPr>
        </p:nvSpPr>
        <p:spPr>
          <a:xfrm>
            <a:off x="13179720" y="6380880"/>
            <a:ext cx="3715678" cy="2143030"/>
          </a:xfrm>
        </p:spPr>
        <p:txBody>
          <a:bodyPr anchor="t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0" name="正方形/長方形 39"/>
          <p:cNvSpPr/>
          <p:nvPr userDrawn="1"/>
        </p:nvSpPr>
        <p:spPr>
          <a:xfrm>
            <a:off x="13417379" y="6293615"/>
            <a:ext cx="3240360" cy="72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03883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" presetClass="entr" presetSubtype="1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1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1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450"/>
                            </p:stCondLst>
                            <p:childTnLst>
                              <p:par>
                                <p:cTn id="42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95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7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7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" presetClass="entr" presetSubtype="1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7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7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1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1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1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2900"/>
                            </p:stCondLst>
                            <p:childTnLst>
                              <p:par>
                                <p:cTn id="8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3400"/>
                            </p:stCondLst>
                            <p:childTnLst>
                              <p:par>
                                <p:cTn id="9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7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7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" presetClass="entr" presetSubtype="1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" presetClass="entr" presetSubtype="1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2" presetClass="entr" presetSubtype="1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2" presetClass="entr" presetSubtype="1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4350"/>
                            </p:stCondLst>
                            <p:childTnLst>
                              <p:par>
                                <p:cTn id="126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0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4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4850"/>
                            </p:stCondLst>
                            <p:childTnLst>
                              <p:par>
                                <p:cTn id="1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7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7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2" presetClass="entr" presetSubtype="1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3" dur="7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4" dur="7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5" presetID="2" presetClass="entr" presetSubtype="1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7" dur="7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8" dur="7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9" presetID="2" presetClass="entr" presetSubtype="1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1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2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3" presetID="2" presetClass="entr" presetSubtype="1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5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6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7" fill="hold">
                            <p:stCondLst>
                              <p:cond delay="5800"/>
                            </p:stCondLst>
                            <p:childTnLst>
                              <p:par>
                                <p:cTn id="168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0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1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2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4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5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6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3" grpId="1" animBg="1"/>
      <p:bldP spid="54" grpId="0" animBg="1"/>
      <p:bldP spid="54" grpId="1" animBg="1"/>
      <p:bldP spid="55" grpId="0" animBg="1"/>
      <p:bldP spid="55" grpId="1" animBg="1"/>
      <p:bldP spid="56" grpId="0" animBg="1"/>
      <p:bldP spid="56" grpId="1" animBg="1"/>
      <p:bldP spid="49" grpId="0" animBg="1"/>
      <p:bldP spid="49" grpId="1" animBg="1"/>
      <p:bldP spid="50" grpId="0" animBg="1"/>
      <p:bldP spid="50" grpId="1" animBg="1"/>
      <p:bldP spid="51" grpId="0" animBg="1"/>
      <p:bldP spid="51" grpId="1" animBg="1"/>
      <p:bldP spid="52" grpId="0" animBg="1"/>
      <p:bldP spid="52" grpId="1" animBg="1"/>
      <p:bldP spid="10" grpId="0" animBg="1"/>
      <p:bldP spid="10" grpId="1" animBg="1"/>
      <p:bldP spid="12" grpId="0" animBg="1"/>
      <p:bldP spid="12" grpId="1" animBg="1"/>
      <p:bldP spid="13" grpId="0" animBg="1"/>
      <p:bldP spid="13" grpId="1" animBg="1"/>
      <p:bldP spid="19" grpId="0" animBg="1"/>
      <p:bldP spid="19" grpId="1" animBg="1"/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11" grpId="0"/>
      <p:bldP spid="11" grpId="1"/>
      <p:bldP spid="14" grpId="0"/>
      <p:bldP spid="14" grpId="1"/>
      <p:bldP spid="15" grpId="0"/>
      <p:bldP spid="15" grpId="1"/>
      <p:bldP spid="20" grpId="0"/>
      <p:bldP spid="20" grpId="1"/>
      <p:bldP spid="23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animBg="1"/>
      <p:bldP spid="32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0" animBg="1"/>
      <p:bldP spid="35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7" grpId="0" animBg="1"/>
      <p:bldP spid="38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9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0" grpId="0" animBg="1"/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円/楕円 52"/>
          <p:cNvSpPr/>
          <p:nvPr userDrawn="1"/>
        </p:nvSpPr>
        <p:spPr>
          <a:xfrm>
            <a:off x="7746028" y="2830860"/>
            <a:ext cx="2950599" cy="295059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円/楕円 53"/>
          <p:cNvSpPr/>
          <p:nvPr userDrawn="1"/>
        </p:nvSpPr>
        <p:spPr>
          <a:xfrm>
            <a:off x="12906466" y="2830859"/>
            <a:ext cx="2950599" cy="295059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円/楕円 55"/>
          <p:cNvSpPr/>
          <p:nvPr userDrawn="1"/>
        </p:nvSpPr>
        <p:spPr>
          <a:xfrm>
            <a:off x="2585589" y="2830857"/>
            <a:ext cx="2950599" cy="295059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円/楕円 48"/>
          <p:cNvSpPr/>
          <p:nvPr userDrawn="1"/>
        </p:nvSpPr>
        <p:spPr>
          <a:xfrm>
            <a:off x="7593628" y="2729260"/>
            <a:ext cx="2950599" cy="2950599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円/楕円 49"/>
          <p:cNvSpPr/>
          <p:nvPr userDrawn="1"/>
        </p:nvSpPr>
        <p:spPr>
          <a:xfrm>
            <a:off x="12754066" y="2729259"/>
            <a:ext cx="2950599" cy="2950599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円/楕円 51"/>
          <p:cNvSpPr/>
          <p:nvPr userDrawn="1"/>
        </p:nvSpPr>
        <p:spPr>
          <a:xfrm>
            <a:off x="2433189" y="2729257"/>
            <a:ext cx="2950599" cy="295059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円/楕円 9"/>
          <p:cNvSpPr/>
          <p:nvPr userDrawn="1"/>
        </p:nvSpPr>
        <p:spPr>
          <a:xfrm>
            <a:off x="7664588" y="2780063"/>
            <a:ext cx="2950599" cy="295059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円/楕円 11"/>
          <p:cNvSpPr/>
          <p:nvPr userDrawn="1"/>
        </p:nvSpPr>
        <p:spPr>
          <a:xfrm>
            <a:off x="12825026" y="2780062"/>
            <a:ext cx="2950599" cy="295059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円/楕円 18"/>
          <p:cNvSpPr/>
          <p:nvPr userDrawn="1"/>
        </p:nvSpPr>
        <p:spPr>
          <a:xfrm>
            <a:off x="2504149" y="2780060"/>
            <a:ext cx="2950599" cy="295059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 userDrawn="1"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 userDrawn="1"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kumimoji="1" lang="en-US" altLang="ja-JP" sz="2400" i="1" kern="1200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1644014" y="5856370"/>
            <a:ext cx="4635777" cy="720080"/>
          </a:xfrm>
        </p:spPr>
        <p:txBody>
          <a:bodyPr anchor="t">
            <a:noAutofit/>
          </a:bodyPr>
          <a:lstStyle>
            <a:lvl1pPr algn="ctr">
              <a:defRPr sz="3200" i="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6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1611086" y="6735723"/>
            <a:ext cx="4702628" cy="2143030"/>
          </a:xfrm>
        </p:spPr>
        <p:txBody>
          <a:bodyPr anchor="t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9" name="正方形/長方形 28"/>
          <p:cNvSpPr/>
          <p:nvPr userDrawn="1"/>
        </p:nvSpPr>
        <p:spPr>
          <a:xfrm>
            <a:off x="2366057" y="6648458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テキスト プレースホルダー 6"/>
          <p:cNvSpPr>
            <a:spLocks noGrp="1"/>
          </p:cNvSpPr>
          <p:nvPr>
            <p:ph type="body" sz="quarter" idx="25" hasCustomPrompt="1"/>
          </p:nvPr>
        </p:nvSpPr>
        <p:spPr>
          <a:xfrm>
            <a:off x="6801600" y="5854026"/>
            <a:ext cx="4676895" cy="720080"/>
          </a:xfrm>
        </p:spPr>
        <p:txBody>
          <a:bodyPr anchor="t">
            <a:noAutofit/>
          </a:bodyPr>
          <a:lstStyle>
            <a:lvl1pPr algn="ctr">
              <a:defRPr sz="3200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3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6804346" y="6733379"/>
            <a:ext cx="4702628" cy="2143030"/>
          </a:xfrm>
        </p:spPr>
        <p:txBody>
          <a:bodyPr anchor="t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4" name="正方形/長方形 33"/>
          <p:cNvSpPr/>
          <p:nvPr userDrawn="1"/>
        </p:nvSpPr>
        <p:spPr>
          <a:xfrm>
            <a:off x="7559317" y="6646114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テキスト プレースホルダー 6"/>
          <p:cNvSpPr>
            <a:spLocks noGrp="1"/>
          </p:cNvSpPr>
          <p:nvPr>
            <p:ph type="body" sz="quarter" idx="27" hasCustomPrompt="1"/>
          </p:nvPr>
        </p:nvSpPr>
        <p:spPr>
          <a:xfrm>
            <a:off x="11961877" y="5856370"/>
            <a:ext cx="4676895" cy="720080"/>
          </a:xfrm>
        </p:spPr>
        <p:txBody>
          <a:bodyPr anchor="t">
            <a:noAutofit/>
          </a:bodyPr>
          <a:lstStyle>
            <a:lvl1pPr algn="ctr">
              <a:defRPr sz="3200" i="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6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11959179" y="6735723"/>
            <a:ext cx="4702628" cy="2143030"/>
          </a:xfrm>
        </p:spPr>
        <p:txBody>
          <a:bodyPr anchor="t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7" name="正方形/長方形 36"/>
          <p:cNvSpPr/>
          <p:nvPr userDrawn="1"/>
        </p:nvSpPr>
        <p:spPr>
          <a:xfrm>
            <a:off x="12714150" y="6648458"/>
            <a:ext cx="3240360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テキスト プレースホルダー 6"/>
          <p:cNvSpPr>
            <a:spLocks noGrp="1"/>
          </p:cNvSpPr>
          <p:nvPr>
            <p:ph type="body" sz="quarter" idx="29" hasCustomPrompt="1"/>
          </p:nvPr>
        </p:nvSpPr>
        <p:spPr>
          <a:xfrm>
            <a:off x="2571075" y="3844516"/>
            <a:ext cx="2798199" cy="720080"/>
          </a:xfrm>
        </p:spPr>
        <p:txBody>
          <a:bodyPr anchor="t">
            <a:noAutofit/>
          </a:bodyPr>
          <a:lstStyle>
            <a:lvl1pPr algn="ctr">
              <a:defRPr sz="3200" i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42" name="テキスト プレースホルダー 6"/>
          <p:cNvSpPr>
            <a:spLocks noGrp="1"/>
          </p:cNvSpPr>
          <p:nvPr>
            <p:ph type="body" sz="quarter" idx="30" hasCustomPrompt="1"/>
          </p:nvPr>
        </p:nvSpPr>
        <p:spPr>
          <a:xfrm>
            <a:off x="7736150" y="3844516"/>
            <a:ext cx="2798199" cy="720080"/>
          </a:xfrm>
        </p:spPr>
        <p:txBody>
          <a:bodyPr anchor="t">
            <a:noAutofit/>
          </a:bodyPr>
          <a:lstStyle>
            <a:lvl1pPr algn="ctr">
              <a:defRPr sz="3200" i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43" name="テキスト プレースホルダー 6"/>
          <p:cNvSpPr>
            <a:spLocks noGrp="1"/>
          </p:cNvSpPr>
          <p:nvPr>
            <p:ph type="body" sz="quarter" idx="31" hasCustomPrompt="1"/>
          </p:nvPr>
        </p:nvSpPr>
        <p:spPr>
          <a:xfrm>
            <a:off x="12901225" y="3844516"/>
            <a:ext cx="2798199" cy="720080"/>
          </a:xfrm>
        </p:spPr>
        <p:txBody>
          <a:bodyPr anchor="t">
            <a:noAutofit/>
          </a:bodyPr>
          <a:lstStyle>
            <a:lvl1pPr algn="ctr">
              <a:defRPr sz="3200" i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670873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" presetClass="entr" presetSubtype="1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1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7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1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1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75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75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450"/>
                            </p:stCondLst>
                            <p:childTnLst>
                              <p:par>
                                <p:cTn id="42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95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7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7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" presetClass="entr" presetSubtype="1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7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7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1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2" presetClass="entr" presetSubtype="1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2" presetClass="entr" presetSubtype="1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75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75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75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2900"/>
                            </p:stCondLst>
                            <p:childTnLst>
                              <p:par>
                                <p:cTn id="8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3400"/>
                            </p:stCondLst>
                            <p:childTnLst>
                              <p:par>
                                <p:cTn id="9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7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7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" presetClass="entr" presetSubtype="1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2" presetClass="entr" presetSubtype="1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4" presetID="2" presetClass="entr" presetSubtype="1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6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7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75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" presetClass="entr" presetSubtype="1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75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75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4350"/>
                            </p:stCondLst>
                            <p:childTnLst>
                              <p:par>
                                <p:cTn id="126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0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4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3" grpId="1" animBg="1"/>
      <p:bldP spid="54" grpId="0" animBg="1"/>
      <p:bldP spid="54" grpId="1" animBg="1"/>
      <p:bldP spid="56" grpId="0" animBg="1"/>
      <p:bldP spid="56" grpId="1" animBg="1"/>
      <p:bldP spid="49" grpId="0" animBg="1"/>
      <p:bldP spid="49" grpId="1" animBg="1"/>
      <p:bldP spid="50" grpId="0" animBg="1"/>
      <p:bldP spid="50" grpId="1" animBg="1"/>
      <p:bldP spid="52" grpId="0" animBg="1"/>
      <p:bldP spid="52" grpId="1" animBg="1"/>
      <p:bldP spid="10" grpId="0" animBg="1"/>
      <p:bldP spid="10" grpId="1" animBg="1"/>
      <p:bldP spid="12" grpId="0" animBg="1"/>
      <p:bldP spid="12" grpId="1" animBg="1"/>
      <p:bldP spid="19" grpId="0" animBg="1"/>
      <p:bldP spid="19" grpId="1" animBg="1"/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23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animBg="1"/>
      <p:bldP spid="32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0" animBg="1"/>
      <p:bldP spid="35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7" grpId="0" animBg="1"/>
      <p:bldP spid="4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1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4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4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1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4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4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3" grpId="1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4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4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Iconic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円/楕円 18"/>
          <p:cNvSpPr/>
          <p:nvPr userDrawn="1"/>
        </p:nvSpPr>
        <p:spPr>
          <a:xfrm>
            <a:off x="574254" y="2479204"/>
            <a:ext cx="1183534" cy="118353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 userDrawn="1"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 userDrawn="1"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kumimoji="1" lang="en-US" altLang="ja-JP" sz="2400" i="1" kern="1200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図プレースホルダー 12"/>
          <p:cNvSpPr>
            <a:spLocks noGrp="1"/>
          </p:cNvSpPr>
          <p:nvPr userDrawn="1">
            <p:ph type="pic" sz="quarter" idx="20" hasCustomPrompt="1"/>
          </p:nvPr>
        </p:nvSpPr>
        <p:spPr>
          <a:xfrm>
            <a:off x="889851" y="2794801"/>
            <a:ext cx="552341" cy="55234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27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1807154" y="2724362"/>
            <a:ext cx="4270738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8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1833637" y="3603715"/>
            <a:ext cx="4308618" cy="1971833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0" name="正方形/長方形 29"/>
          <p:cNvSpPr/>
          <p:nvPr userDrawn="1"/>
        </p:nvSpPr>
        <p:spPr>
          <a:xfrm>
            <a:off x="1977653" y="3516450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円/楕円 30"/>
          <p:cNvSpPr/>
          <p:nvPr userDrawn="1"/>
        </p:nvSpPr>
        <p:spPr>
          <a:xfrm>
            <a:off x="6319867" y="2479204"/>
            <a:ext cx="1183534" cy="118353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図プレースホルダー 12"/>
          <p:cNvSpPr>
            <a:spLocks noGrp="1"/>
          </p:cNvSpPr>
          <p:nvPr>
            <p:ph type="pic" sz="quarter" idx="25" hasCustomPrompt="1"/>
          </p:nvPr>
        </p:nvSpPr>
        <p:spPr>
          <a:xfrm>
            <a:off x="6635464" y="2794801"/>
            <a:ext cx="552341" cy="55234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42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7552767" y="2724362"/>
            <a:ext cx="4270738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3" name="テキスト プレースホルダー 6"/>
          <p:cNvSpPr>
            <a:spLocks noGrp="1"/>
          </p:cNvSpPr>
          <p:nvPr>
            <p:ph type="body" sz="quarter" idx="27" hasCustomPrompt="1"/>
          </p:nvPr>
        </p:nvSpPr>
        <p:spPr>
          <a:xfrm>
            <a:off x="7579250" y="3603715"/>
            <a:ext cx="4308618" cy="1971833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4" name="正方形/長方形 43"/>
          <p:cNvSpPr/>
          <p:nvPr userDrawn="1"/>
        </p:nvSpPr>
        <p:spPr>
          <a:xfrm>
            <a:off x="7723266" y="3516450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円/楕円 44"/>
          <p:cNvSpPr/>
          <p:nvPr userDrawn="1"/>
        </p:nvSpPr>
        <p:spPr>
          <a:xfrm>
            <a:off x="12060287" y="2479204"/>
            <a:ext cx="1183534" cy="11835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図プレースホルダー 12"/>
          <p:cNvSpPr>
            <a:spLocks noGrp="1"/>
          </p:cNvSpPr>
          <p:nvPr>
            <p:ph type="pic" sz="quarter" idx="28" hasCustomPrompt="1"/>
          </p:nvPr>
        </p:nvSpPr>
        <p:spPr>
          <a:xfrm>
            <a:off x="12375884" y="2794801"/>
            <a:ext cx="552341" cy="55234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47" name="テキスト プレースホルダー 6"/>
          <p:cNvSpPr>
            <a:spLocks noGrp="1"/>
          </p:cNvSpPr>
          <p:nvPr>
            <p:ph type="body" sz="quarter" idx="29" hasCustomPrompt="1"/>
          </p:nvPr>
        </p:nvSpPr>
        <p:spPr>
          <a:xfrm>
            <a:off x="13293187" y="2724362"/>
            <a:ext cx="4270738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8" name="テキスト プレースホルダー 6"/>
          <p:cNvSpPr>
            <a:spLocks noGrp="1"/>
          </p:cNvSpPr>
          <p:nvPr>
            <p:ph type="body" sz="quarter" idx="30" hasCustomPrompt="1"/>
          </p:nvPr>
        </p:nvSpPr>
        <p:spPr>
          <a:xfrm>
            <a:off x="13319670" y="3603715"/>
            <a:ext cx="4308618" cy="1971833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9" name="正方形/長方形 48"/>
          <p:cNvSpPr/>
          <p:nvPr userDrawn="1"/>
        </p:nvSpPr>
        <p:spPr>
          <a:xfrm>
            <a:off x="13463686" y="3516450"/>
            <a:ext cx="3240360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円/楕円 49"/>
          <p:cNvSpPr/>
          <p:nvPr userDrawn="1"/>
        </p:nvSpPr>
        <p:spPr>
          <a:xfrm>
            <a:off x="586116" y="5727948"/>
            <a:ext cx="1183534" cy="118353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図プレースホルダー 12"/>
          <p:cNvSpPr>
            <a:spLocks noGrp="1"/>
          </p:cNvSpPr>
          <p:nvPr>
            <p:ph type="pic" sz="quarter" idx="31" hasCustomPrompt="1"/>
          </p:nvPr>
        </p:nvSpPr>
        <p:spPr>
          <a:xfrm>
            <a:off x="901713" y="6043545"/>
            <a:ext cx="552341" cy="55234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52" name="テキスト プレースホルダー 6"/>
          <p:cNvSpPr>
            <a:spLocks noGrp="1"/>
          </p:cNvSpPr>
          <p:nvPr>
            <p:ph type="body" sz="quarter" idx="32" hasCustomPrompt="1"/>
          </p:nvPr>
        </p:nvSpPr>
        <p:spPr>
          <a:xfrm>
            <a:off x="1819016" y="5973106"/>
            <a:ext cx="4270738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3" name="テキスト プレースホルダー 6"/>
          <p:cNvSpPr>
            <a:spLocks noGrp="1"/>
          </p:cNvSpPr>
          <p:nvPr>
            <p:ph type="body" sz="quarter" idx="33" hasCustomPrompt="1"/>
          </p:nvPr>
        </p:nvSpPr>
        <p:spPr>
          <a:xfrm>
            <a:off x="1845499" y="6852459"/>
            <a:ext cx="4308618" cy="1971833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4" name="正方形/長方形 53"/>
          <p:cNvSpPr/>
          <p:nvPr userDrawn="1"/>
        </p:nvSpPr>
        <p:spPr>
          <a:xfrm>
            <a:off x="1989515" y="6765194"/>
            <a:ext cx="3240360" cy="72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円/楕円 54"/>
          <p:cNvSpPr/>
          <p:nvPr userDrawn="1"/>
        </p:nvSpPr>
        <p:spPr>
          <a:xfrm>
            <a:off x="6331729" y="5727948"/>
            <a:ext cx="1183534" cy="1183534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図プレースホルダー 12"/>
          <p:cNvSpPr>
            <a:spLocks noGrp="1"/>
          </p:cNvSpPr>
          <p:nvPr>
            <p:ph type="pic" sz="quarter" idx="34" hasCustomPrompt="1"/>
          </p:nvPr>
        </p:nvSpPr>
        <p:spPr>
          <a:xfrm>
            <a:off x="6647326" y="6043545"/>
            <a:ext cx="552341" cy="55234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57" name="テキスト プレースホルダー 6"/>
          <p:cNvSpPr>
            <a:spLocks noGrp="1"/>
          </p:cNvSpPr>
          <p:nvPr>
            <p:ph type="body" sz="quarter" idx="35" hasCustomPrompt="1"/>
          </p:nvPr>
        </p:nvSpPr>
        <p:spPr>
          <a:xfrm>
            <a:off x="7564629" y="5973106"/>
            <a:ext cx="4270738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accent5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8" name="テキスト プレースホルダー 6"/>
          <p:cNvSpPr>
            <a:spLocks noGrp="1"/>
          </p:cNvSpPr>
          <p:nvPr>
            <p:ph type="body" sz="quarter" idx="36" hasCustomPrompt="1"/>
          </p:nvPr>
        </p:nvSpPr>
        <p:spPr>
          <a:xfrm>
            <a:off x="7591112" y="6852459"/>
            <a:ext cx="4308618" cy="1971833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9" name="正方形/長方形 58"/>
          <p:cNvSpPr/>
          <p:nvPr userDrawn="1"/>
        </p:nvSpPr>
        <p:spPr>
          <a:xfrm>
            <a:off x="7735128" y="6765194"/>
            <a:ext cx="3240360" cy="7200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円/楕円 59"/>
          <p:cNvSpPr/>
          <p:nvPr userDrawn="1"/>
        </p:nvSpPr>
        <p:spPr>
          <a:xfrm>
            <a:off x="12072149" y="5727948"/>
            <a:ext cx="1183534" cy="118353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図プレースホルダー 12"/>
          <p:cNvSpPr>
            <a:spLocks noGrp="1"/>
          </p:cNvSpPr>
          <p:nvPr>
            <p:ph type="pic" sz="quarter" idx="37" hasCustomPrompt="1"/>
          </p:nvPr>
        </p:nvSpPr>
        <p:spPr>
          <a:xfrm>
            <a:off x="12387746" y="6043545"/>
            <a:ext cx="552341" cy="55234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62" name="テキスト プレースホルダー 6"/>
          <p:cNvSpPr>
            <a:spLocks noGrp="1"/>
          </p:cNvSpPr>
          <p:nvPr>
            <p:ph type="body" sz="quarter" idx="38" hasCustomPrompt="1"/>
          </p:nvPr>
        </p:nvSpPr>
        <p:spPr>
          <a:xfrm>
            <a:off x="13305049" y="5973106"/>
            <a:ext cx="4270738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accent6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3" name="テキスト プレースホルダー 6"/>
          <p:cNvSpPr>
            <a:spLocks noGrp="1"/>
          </p:cNvSpPr>
          <p:nvPr>
            <p:ph type="body" sz="quarter" idx="39" hasCustomPrompt="1"/>
          </p:nvPr>
        </p:nvSpPr>
        <p:spPr>
          <a:xfrm>
            <a:off x="13331532" y="6852459"/>
            <a:ext cx="4308618" cy="1971833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4" name="正方形/長方形 63"/>
          <p:cNvSpPr/>
          <p:nvPr userDrawn="1"/>
        </p:nvSpPr>
        <p:spPr>
          <a:xfrm>
            <a:off x="13475548" y="6765194"/>
            <a:ext cx="3240360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80544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250"/>
                            </p:stCondLst>
                            <p:childTnLst>
                              <p:par>
                                <p:cTn id="32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850"/>
                            </p:stCondLst>
                            <p:childTnLst>
                              <p:par>
                                <p:cTn id="4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7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7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600"/>
                            </p:stCondLst>
                            <p:childTnLst>
                              <p:par>
                                <p:cTn id="64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3200"/>
                            </p:stCondLst>
                            <p:childTnLst>
                              <p:par>
                                <p:cTn id="77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7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7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7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7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7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3950"/>
                            </p:stCondLst>
                            <p:childTnLst>
                              <p:par>
                                <p:cTn id="96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4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4550"/>
                            </p:stCondLst>
                            <p:childTnLst>
                              <p:par>
                                <p:cTn id="109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7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7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7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0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2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7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5" dur="7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7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5300"/>
                            </p:stCondLst>
                            <p:childTnLst>
                              <p:par>
                                <p:cTn id="128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2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5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6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5900"/>
                            </p:stCondLst>
                            <p:childTnLst>
                              <p:par>
                                <p:cTn id="141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3" dur="7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4" dur="7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7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8" dur="7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7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0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7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3" dur="7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7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7" dur="7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8" dur="7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>
                            <p:stCondLst>
                              <p:cond delay="6650"/>
                            </p:stCondLst>
                            <p:childTnLst>
                              <p:par>
                                <p:cTn id="160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2" dur="5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3" dur="5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4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6" dur="5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7" dur="5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8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0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1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7250"/>
                            </p:stCondLst>
                            <p:childTnLst>
                              <p:par>
                                <p:cTn id="173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5" dur="7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6" dur="7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7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9" dur="7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0" dur="7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1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7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4" dur="7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5" dur="7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6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8" dur="7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9" dur="7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7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1" fill="hold">
                            <p:stCondLst>
                              <p:cond delay="8000"/>
                            </p:stCondLst>
                            <p:childTnLst>
                              <p:par>
                                <p:cTn id="192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4" dur="5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5" dur="5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6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8" dur="500" fill="hold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9" dur="500" fill="hold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0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2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3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9" grpId="1" animBg="1"/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20" grpId="0"/>
      <p:bldP spid="20" grpId="1"/>
      <p:bldP spid="27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 animBg="1"/>
      <p:bldP spid="31" grpId="0" animBg="1"/>
      <p:bldP spid="31" grpId="1" animBg="1"/>
      <p:bldP spid="41" grpId="0"/>
      <p:bldP spid="41" grpId="1"/>
      <p:bldP spid="4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4" grpId="0" animBg="1"/>
      <p:bldP spid="45" grpId="0" animBg="1"/>
      <p:bldP spid="45" grpId="1" animBg="1"/>
      <p:bldP spid="46" grpId="0"/>
      <p:bldP spid="46" grpId="1"/>
      <p:bldP spid="47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8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9" grpId="0" animBg="1"/>
      <p:bldP spid="50" grpId="0" animBg="1"/>
      <p:bldP spid="50" grpId="1" animBg="1"/>
      <p:bldP spid="51" grpId="0"/>
      <p:bldP spid="51" grpId="1"/>
      <p:bldP spid="5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3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4" grpId="0" animBg="1"/>
      <p:bldP spid="55" grpId="0" animBg="1"/>
      <p:bldP spid="55" grpId="1" animBg="1"/>
      <p:bldP spid="56" grpId="0"/>
      <p:bldP spid="56" grpId="1"/>
      <p:bldP spid="57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8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9" grpId="0" animBg="1"/>
      <p:bldP spid="60" grpId="0" animBg="1"/>
      <p:bldP spid="60" grpId="1" animBg="1"/>
      <p:bldP spid="61" grpId="0"/>
      <p:bldP spid="61" grpId="1"/>
      <p:bldP spid="6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3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4" grpId="0" animBg="1"/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numeric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円/楕円 18"/>
          <p:cNvSpPr/>
          <p:nvPr userDrawn="1"/>
        </p:nvSpPr>
        <p:spPr>
          <a:xfrm>
            <a:off x="574254" y="2479204"/>
            <a:ext cx="1183534" cy="118353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600" dirty="0"/>
              <a:t>1</a:t>
            </a:r>
            <a:endParaRPr kumimoji="1" lang="ja-JP" altLang="en-US" sz="3600" dirty="0"/>
          </a:p>
        </p:txBody>
      </p:sp>
      <p:sp>
        <p:nvSpPr>
          <p:cNvPr id="2" name="タイトル 1"/>
          <p:cNvSpPr>
            <a:spLocks noGrp="1"/>
          </p:cNvSpPr>
          <p:nvPr userDrawn="1"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 userDrawn="1"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kumimoji="1" lang="en-US" altLang="ja-JP" sz="2400" i="1" kern="1200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1807154" y="2724362"/>
            <a:ext cx="4270738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8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1833637" y="3603715"/>
            <a:ext cx="4308618" cy="1971833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0" name="正方形/長方形 29"/>
          <p:cNvSpPr/>
          <p:nvPr userDrawn="1"/>
        </p:nvSpPr>
        <p:spPr>
          <a:xfrm>
            <a:off x="1977653" y="3516450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円/楕円 30"/>
          <p:cNvSpPr/>
          <p:nvPr userDrawn="1"/>
        </p:nvSpPr>
        <p:spPr>
          <a:xfrm>
            <a:off x="6319867" y="2479204"/>
            <a:ext cx="1183534" cy="118353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600" dirty="0"/>
              <a:t>2</a:t>
            </a:r>
            <a:endParaRPr kumimoji="1" lang="ja-JP" altLang="en-US" sz="3600" dirty="0"/>
          </a:p>
        </p:txBody>
      </p:sp>
      <p:sp>
        <p:nvSpPr>
          <p:cNvPr id="42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7552767" y="2724362"/>
            <a:ext cx="4270738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3" name="テキスト プレースホルダー 6"/>
          <p:cNvSpPr>
            <a:spLocks noGrp="1"/>
          </p:cNvSpPr>
          <p:nvPr>
            <p:ph type="body" sz="quarter" idx="27" hasCustomPrompt="1"/>
          </p:nvPr>
        </p:nvSpPr>
        <p:spPr>
          <a:xfrm>
            <a:off x="7579250" y="3603715"/>
            <a:ext cx="4308618" cy="1971833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4" name="正方形/長方形 43"/>
          <p:cNvSpPr/>
          <p:nvPr userDrawn="1"/>
        </p:nvSpPr>
        <p:spPr>
          <a:xfrm>
            <a:off x="7723266" y="3516450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円/楕円 44"/>
          <p:cNvSpPr/>
          <p:nvPr userDrawn="1"/>
        </p:nvSpPr>
        <p:spPr>
          <a:xfrm>
            <a:off x="12060287" y="2479204"/>
            <a:ext cx="1183534" cy="11835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600" dirty="0"/>
              <a:t>3</a:t>
            </a:r>
            <a:endParaRPr kumimoji="1" lang="ja-JP" altLang="en-US" sz="3600" dirty="0"/>
          </a:p>
        </p:txBody>
      </p:sp>
      <p:sp>
        <p:nvSpPr>
          <p:cNvPr id="47" name="テキスト プレースホルダー 6"/>
          <p:cNvSpPr>
            <a:spLocks noGrp="1"/>
          </p:cNvSpPr>
          <p:nvPr>
            <p:ph type="body" sz="quarter" idx="29" hasCustomPrompt="1"/>
          </p:nvPr>
        </p:nvSpPr>
        <p:spPr>
          <a:xfrm>
            <a:off x="13293187" y="2724362"/>
            <a:ext cx="4270738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8" name="テキスト プレースホルダー 6"/>
          <p:cNvSpPr>
            <a:spLocks noGrp="1"/>
          </p:cNvSpPr>
          <p:nvPr>
            <p:ph type="body" sz="quarter" idx="30" hasCustomPrompt="1"/>
          </p:nvPr>
        </p:nvSpPr>
        <p:spPr>
          <a:xfrm>
            <a:off x="13319670" y="3603715"/>
            <a:ext cx="4308618" cy="1971833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9" name="正方形/長方形 48"/>
          <p:cNvSpPr/>
          <p:nvPr userDrawn="1"/>
        </p:nvSpPr>
        <p:spPr>
          <a:xfrm>
            <a:off x="13463686" y="3516450"/>
            <a:ext cx="3240360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円/楕円 49"/>
          <p:cNvSpPr/>
          <p:nvPr userDrawn="1"/>
        </p:nvSpPr>
        <p:spPr>
          <a:xfrm>
            <a:off x="586116" y="5727948"/>
            <a:ext cx="1183534" cy="118353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600" dirty="0"/>
              <a:t>4</a:t>
            </a:r>
            <a:endParaRPr kumimoji="1" lang="ja-JP" altLang="en-US" sz="3600" dirty="0"/>
          </a:p>
        </p:txBody>
      </p:sp>
      <p:sp>
        <p:nvSpPr>
          <p:cNvPr id="52" name="テキスト プレースホルダー 6"/>
          <p:cNvSpPr>
            <a:spLocks noGrp="1"/>
          </p:cNvSpPr>
          <p:nvPr>
            <p:ph type="body" sz="quarter" idx="32" hasCustomPrompt="1"/>
          </p:nvPr>
        </p:nvSpPr>
        <p:spPr>
          <a:xfrm>
            <a:off x="1819016" y="5973106"/>
            <a:ext cx="4270738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3" name="テキスト プレースホルダー 6"/>
          <p:cNvSpPr>
            <a:spLocks noGrp="1"/>
          </p:cNvSpPr>
          <p:nvPr>
            <p:ph type="body" sz="quarter" idx="33" hasCustomPrompt="1"/>
          </p:nvPr>
        </p:nvSpPr>
        <p:spPr>
          <a:xfrm>
            <a:off x="1845499" y="6852459"/>
            <a:ext cx="4308618" cy="1971833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4" name="正方形/長方形 53"/>
          <p:cNvSpPr/>
          <p:nvPr userDrawn="1"/>
        </p:nvSpPr>
        <p:spPr>
          <a:xfrm>
            <a:off x="1989515" y="6765194"/>
            <a:ext cx="3240360" cy="72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円/楕円 54"/>
          <p:cNvSpPr/>
          <p:nvPr userDrawn="1"/>
        </p:nvSpPr>
        <p:spPr>
          <a:xfrm>
            <a:off x="6331729" y="5727948"/>
            <a:ext cx="1183534" cy="1183534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600" dirty="0"/>
              <a:t>5</a:t>
            </a:r>
            <a:endParaRPr kumimoji="1" lang="ja-JP" altLang="en-US" sz="3600" dirty="0"/>
          </a:p>
        </p:txBody>
      </p:sp>
      <p:sp>
        <p:nvSpPr>
          <p:cNvPr id="57" name="テキスト プレースホルダー 6"/>
          <p:cNvSpPr>
            <a:spLocks noGrp="1"/>
          </p:cNvSpPr>
          <p:nvPr>
            <p:ph type="body" sz="quarter" idx="35" hasCustomPrompt="1"/>
          </p:nvPr>
        </p:nvSpPr>
        <p:spPr>
          <a:xfrm>
            <a:off x="7564629" y="5973106"/>
            <a:ext cx="4270738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accent5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8" name="テキスト プレースホルダー 6"/>
          <p:cNvSpPr>
            <a:spLocks noGrp="1"/>
          </p:cNvSpPr>
          <p:nvPr>
            <p:ph type="body" sz="quarter" idx="36" hasCustomPrompt="1"/>
          </p:nvPr>
        </p:nvSpPr>
        <p:spPr>
          <a:xfrm>
            <a:off x="7591112" y="6852459"/>
            <a:ext cx="4308618" cy="1971833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9" name="正方形/長方形 58"/>
          <p:cNvSpPr/>
          <p:nvPr userDrawn="1"/>
        </p:nvSpPr>
        <p:spPr>
          <a:xfrm>
            <a:off x="7735128" y="6765194"/>
            <a:ext cx="3240360" cy="7200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円/楕円 59"/>
          <p:cNvSpPr/>
          <p:nvPr userDrawn="1"/>
        </p:nvSpPr>
        <p:spPr>
          <a:xfrm>
            <a:off x="12072149" y="5727948"/>
            <a:ext cx="1183534" cy="118353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600" dirty="0"/>
              <a:t>6</a:t>
            </a:r>
            <a:endParaRPr kumimoji="1" lang="ja-JP" altLang="en-US" sz="3600" dirty="0"/>
          </a:p>
        </p:txBody>
      </p:sp>
      <p:sp>
        <p:nvSpPr>
          <p:cNvPr id="62" name="テキスト プレースホルダー 6"/>
          <p:cNvSpPr>
            <a:spLocks noGrp="1"/>
          </p:cNvSpPr>
          <p:nvPr>
            <p:ph type="body" sz="quarter" idx="38" hasCustomPrompt="1"/>
          </p:nvPr>
        </p:nvSpPr>
        <p:spPr>
          <a:xfrm>
            <a:off x="13305049" y="5973106"/>
            <a:ext cx="4270738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accent6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3" name="テキスト プレースホルダー 6"/>
          <p:cNvSpPr>
            <a:spLocks noGrp="1"/>
          </p:cNvSpPr>
          <p:nvPr>
            <p:ph type="body" sz="quarter" idx="39" hasCustomPrompt="1"/>
          </p:nvPr>
        </p:nvSpPr>
        <p:spPr>
          <a:xfrm>
            <a:off x="13331532" y="6852459"/>
            <a:ext cx="4308618" cy="1971833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4" name="正方形/長方形 63"/>
          <p:cNvSpPr/>
          <p:nvPr userDrawn="1"/>
        </p:nvSpPr>
        <p:spPr>
          <a:xfrm>
            <a:off x="13475548" y="6765194"/>
            <a:ext cx="3240360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03488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250"/>
                            </p:stCondLst>
                            <p:childTnLst>
                              <p:par>
                                <p:cTn id="23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850"/>
                            </p:stCondLst>
                            <p:childTnLst>
                              <p:par>
                                <p:cTn id="36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7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600"/>
                            </p:stCondLst>
                            <p:childTnLst>
                              <p:par>
                                <p:cTn id="46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3200"/>
                            </p:stCondLst>
                            <p:childTnLst>
                              <p:par>
                                <p:cTn id="59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7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3950"/>
                            </p:stCondLst>
                            <p:childTnLst>
                              <p:par>
                                <p:cTn id="69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4550"/>
                            </p:stCondLst>
                            <p:childTnLst>
                              <p:par>
                                <p:cTn id="82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7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5300"/>
                            </p:stCondLst>
                            <p:childTnLst>
                              <p:par>
                                <p:cTn id="92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5900"/>
                            </p:stCondLst>
                            <p:childTnLst>
                              <p:par>
                                <p:cTn id="10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7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7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7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2" dur="7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7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6650"/>
                            </p:stCondLst>
                            <p:childTnLst>
                              <p:par>
                                <p:cTn id="11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7250"/>
                            </p:stCondLst>
                            <p:childTnLst>
                              <p:par>
                                <p:cTn id="128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0" dur="7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1" dur="7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2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7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5" dur="7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7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8000"/>
                            </p:stCondLst>
                            <p:childTnLst>
                              <p:par>
                                <p:cTn id="138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1" dur="5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2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4" dur="500" fill="hold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5" dur="500" fill="hold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6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9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9" grpId="1" animBg="1"/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27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 animBg="1"/>
      <p:bldP spid="31" grpId="0" animBg="1"/>
      <p:bldP spid="31" grpId="1" animBg="1"/>
      <p:bldP spid="4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4" grpId="0" animBg="1"/>
      <p:bldP spid="45" grpId="0" animBg="1"/>
      <p:bldP spid="45" grpId="1" animBg="1"/>
      <p:bldP spid="47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8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9" grpId="0" animBg="1"/>
      <p:bldP spid="50" grpId="0" animBg="1"/>
      <p:bldP spid="50" grpId="1" animBg="1"/>
      <p:bldP spid="5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3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4" grpId="0" animBg="1"/>
      <p:bldP spid="55" grpId="0" animBg="1"/>
      <p:bldP spid="55" grpId="1" animBg="1"/>
      <p:bldP spid="57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8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9" grpId="0" animBg="1"/>
      <p:bldP spid="60" grpId="0" animBg="1"/>
      <p:bldP spid="60" grpId="1" animBg="1"/>
      <p:bldP spid="6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3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4" grpId="0" animBg="1"/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Imag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円/楕円 38"/>
          <p:cNvSpPr/>
          <p:nvPr userDrawn="1"/>
        </p:nvSpPr>
        <p:spPr>
          <a:xfrm>
            <a:off x="6297509" y="6731486"/>
            <a:ext cx="811957" cy="81195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2"/>
              </a:solidFill>
            </a:endParaRPr>
          </a:p>
        </p:txBody>
      </p:sp>
      <p:sp>
        <p:nvSpPr>
          <p:cNvPr id="40" name="円/楕円 39"/>
          <p:cNvSpPr/>
          <p:nvPr userDrawn="1"/>
        </p:nvSpPr>
        <p:spPr>
          <a:xfrm>
            <a:off x="2067923" y="3222046"/>
            <a:ext cx="5060429" cy="5060429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円/楕円 40"/>
          <p:cNvSpPr/>
          <p:nvPr userDrawn="1"/>
        </p:nvSpPr>
        <p:spPr>
          <a:xfrm>
            <a:off x="1465789" y="3814949"/>
            <a:ext cx="1368152" cy="136815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2" name="円/楕円 41"/>
          <p:cNvSpPr/>
          <p:nvPr userDrawn="1"/>
        </p:nvSpPr>
        <p:spPr>
          <a:xfrm>
            <a:off x="1904038" y="3097899"/>
            <a:ext cx="5060429" cy="506042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図プレースホルダー 5"/>
          <p:cNvSpPr>
            <a:spLocks noGrp="1"/>
          </p:cNvSpPr>
          <p:nvPr>
            <p:ph type="pic" sz="quarter" idx="14" hasCustomPrompt="1"/>
          </p:nvPr>
        </p:nvSpPr>
        <p:spPr>
          <a:xfrm>
            <a:off x="2067923" y="3222046"/>
            <a:ext cx="4916413" cy="4916413"/>
          </a:xfrm>
          <a:prstGeom prst="ellipse">
            <a:avLst/>
          </a:prstGeom>
          <a:solidFill>
            <a:schemeClr val="bg1"/>
          </a:solidFill>
          <a:ln w="28575" cmpd="sng">
            <a:solidFill>
              <a:schemeClr val="accent1"/>
            </a:solidFill>
          </a:ln>
          <a:effectLst/>
        </p:spPr>
        <p:txBody>
          <a:bodyPr>
            <a:normAutofit/>
          </a:bodyPr>
          <a:lstStyle>
            <a:lvl1pPr>
              <a:defRPr sz="18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44" name="円/楕円 43"/>
          <p:cNvSpPr/>
          <p:nvPr userDrawn="1"/>
        </p:nvSpPr>
        <p:spPr>
          <a:xfrm>
            <a:off x="771779" y="3078030"/>
            <a:ext cx="864096" cy="86409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5" name="円/楕円 44"/>
          <p:cNvSpPr/>
          <p:nvPr userDrawn="1"/>
        </p:nvSpPr>
        <p:spPr>
          <a:xfrm>
            <a:off x="2149865" y="3125836"/>
            <a:ext cx="432048" cy="43204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6" name="円/楕円 45"/>
          <p:cNvSpPr/>
          <p:nvPr userDrawn="1"/>
        </p:nvSpPr>
        <p:spPr>
          <a:xfrm>
            <a:off x="7300185" y="6347336"/>
            <a:ext cx="486995" cy="48699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2"/>
              </a:solidFill>
            </a:endParaRPr>
          </a:p>
        </p:txBody>
      </p:sp>
      <p:sp>
        <p:nvSpPr>
          <p:cNvPr id="47" name="テキスト プレースホルダー 6"/>
          <p:cNvSpPr>
            <a:spLocks noGrp="1"/>
          </p:cNvSpPr>
          <p:nvPr>
            <p:ph type="body" sz="quarter" idx="15" hasCustomPrompt="1"/>
          </p:nvPr>
        </p:nvSpPr>
        <p:spPr>
          <a:xfrm>
            <a:off x="8011062" y="4280927"/>
            <a:ext cx="8732894" cy="3867020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8" name="正方形/長方形 47"/>
          <p:cNvSpPr/>
          <p:nvPr userDrawn="1"/>
        </p:nvSpPr>
        <p:spPr>
          <a:xfrm>
            <a:off x="8155077" y="4097534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8011061" y="3129723"/>
            <a:ext cx="8732894" cy="936104"/>
          </a:xfrm>
        </p:spPr>
        <p:txBody>
          <a:bodyPr anchor="b">
            <a:normAutofit/>
          </a:bodyPr>
          <a:lstStyle>
            <a:lvl1pPr algn="l">
              <a:defRPr sz="360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688194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" presetClass="entr" presetSubtype="12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" presetClass="entr" presetSubtype="12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" presetClass="entr" presetSubtype="12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" presetClass="entr" presetSubtype="12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" presetClass="entr" presetSubtype="12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1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" presetClass="entr" presetSubtype="1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2600"/>
                            </p:stCondLst>
                            <p:childTnLst>
                              <p:par>
                                <p:cTn id="80" presetID="2" presetClass="entr" presetSubtype="3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3200"/>
                            </p:stCondLst>
                            <p:childTnLst>
                              <p:par>
                                <p:cTn id="89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39" grpId="0" animBg="1"/>
      <p:bldP spid="39" grpId="1" animBg="1"/>
      <p:bldP spid="40" grpId="0" animBg="1"/>
      <p:bldP spid="40" grpId="1" animBg="1"/>
      <p:bldP spid="41" grpId="0" animBg="1"/>
      <p:bldP spid="41" grpId="1" animBg="1"/>
      <p:bldP spid="42" grpId="0" animBg="1"/>
      <p:bldP spid="42" grpId="1" animBg="1"/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  <p:bldP spid="47" grpId="0" build="allAtOnce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8" grpId="0" animBg="1"/>
      <p:bldP spid="49" grpId="0" build="p">
        <p:tmplLst>
          <p:tmpl lvl="1">
            <p:tnLst>
              <p:par>
                <p:cTn presetID="2" presetClass="entr" presetSubtype="3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円/楕円 39"/>
          <p:cNvSpPr/>
          <p:nvPr userDrawn="1"/>
        </p:nvSpPr>
        <p:spPr>
          <a:xfrm>
            <a:off x="4458345" y="3412627"/>
            <a:ext cx="4022085" cy="4022085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41" name="円/楕円 40"/>
          <p:cNvSpPr/>
          <p:nvPr userDrawn="1"/>
        </p:nvSpPr>
        <p:spPr>
          <a:xfrm>
            <a:off x="2445722" y="6065022"/>
            <a:ext cx="2917180" cy="291718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5" name="円/楕円 4"/>
          <p:cNvSpPr/>
          <p:nvPr userDrawn="1"/>
        </p:nvSpPr>
        <p:spPr>
          <a:xfrm>
            <a:off x="1869641" y="2792663"/>
            <a:ext cx="3079949" cy="307994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30" name="円/楕円 29"/>
          <p:cNvSpPr/>
          <p:nvPr userDrawn="1"/>
        </p:nvSpPr>
        <p:spPr>
          <a:xfrm>
            <a:off x="7175549" y="7260833"/>
            <a:ext cx="811957" cy="81195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2"/>
              </a:solidFill>
            </a:endParaRPr>
          </a:p>
        </p:txBody>
      </p:sp>
      <p:sp>
        <p:nvSpPr>
          <p:cNvPr id="31" name="円/楕円 30"/>
          <p:cNvSpPr/>
          <p:nvPr userDrawn="1"/>
        </p:nvSpPr>
        <p:spPr>
          <a:xfrm>
            <a:off x="1574220" y="6165309"/>
            <a:ext cx="1368152" cy="136815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図プレースホルダー 5"/>
          <p:cNvSpPr>
            <a:spLocks noGrp="1"/>
          </p:cNvSpPr>
          <p:nvPr>
            <p:ph type="pic" sz="quarter" idx="14" hasCustomPrompt="1"/>
          </p:nvPr>
        </p:nvSpPr>
        <p:spPr>
          <a:xfrm>
            <a:off x="1768041" y="2685392"/>
            <a:ext cx="3063073" cy="3063073"/>
          </a:xfrm>
          <a:prstGeom prst="ellipse">
            <a:avLst/>
          </a:prstGeom>
          <a:solidFill>
            <a:schemeClr val="bg1"/>
          </a:solidFill>
          <a:ln w="28575" cmpd="sng">
            <a:solidFill>
              <a:schemeClr val="accent1"/>
            </a:solidFill>
          </a:ln>
          <a:effectLst/>
        </p:spPr>
        <p:txBody>
          <a:bodyPr>
            <a:normAutofit/>
          </a:bodyPr>
          <a:lstStyle>
            <a:lvl1pPr>
              <a:defRPr sz="18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4" name="図プレースホルダー 5"/>
          <p:cNvSpPr>
            <a:spLocks noGrp="1"/>
          </p:cNvSpPr>
          <p:nvPr>
            <p:ph type="pic" sz="quarter" idx="15" hasCustomPrompt="1"/>
          </p:nvPr>
        </p:nvSpPr>
        <p:spPr>
          <a:xfrm>
            <a:off x="4379821" y="3328309"/>
            <a:ext cx="3976216" cy="3976216"/>
          </a:xfrm>
          <a:prstGeom prst="ellipse">
            <a:avLst/>
          </a:prstGeom>
          <a:solidFill>
            <a:schemeClr val="bg1"/>
          </a:solidFill>
          <a:ln w="28575" cmpd="sng">
            <a:solidFill>
              <a:schemeClr val="accent3"/>
            </a:solidFill>
          </a:ln>
          <a:effectLst/>
        </p:spPr>
        <p:txBody>
          <a:bodyPr>
            <a:normAutofit/>
          </a:bodyPr>
          <a:lstStyle>
            <a:lvl1pPr>
              <a:defRPr sz="18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7" name="図プレースホルダー 5"/>
          <p:cNvSpPr>
            <a:spLocks noGrp="1"/>
          </p:cNvSpPr>
          <p:nvPr>
            <p:ph type="pic" sz="quarter" idx="16" hasCustomPrompt="1"/>
          </p:nvPr>
        </p:nvSpPr>
        <p:spPr>
          <a:xfrm>
            <a:off x="2409803" y="6018154"/>
            <a:ext cx="2843075" cy="2843075"/>
          </a:xfrm>
          <a:prstGeom prst="ellipse">
            <a:avLst/>
          </a:prstGeom>
          <a:solidFill>
            <a:schemeClr val="bg1"/>
          </a:solidFill>
          <a:ln w="28575" cmpd="sng">
            <a:solidFill>
              <a:schemeClr val="accent2"/>
            </a:solidFill>
          </a:ln>
          <a:effectLst/>
        </p:spPr>
        <p:txBody>
          <a:bodyPr>
            <a:normAutofit/>
          </a:bodyPr>
          <a:lstStyle>
            <a:lvl1pPr>
              <a:defRPr sz="18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32" name="円/楕円 31"/>
          <p:cNvSpPr/>
          <p:nvPr userDrawn="1"/>
        </p:nvSpPr>
        <p:spPr>
          <a:xfrm>
            <a:off x="903945" y="5316417"/>
            <a:ext cx="864096" cy="86409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3" name="円/楕円 32"/>
          <p:cNvSpPr/>
          <p:nvPr userDrawn="1"/>
        </p:nvSpPr>
        <p:spPr>
          <a:xfrm>
            <a:off x="2064474" y="5656588"/>
            <a:ext cx="432048" cy="43204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4" name="円/楕円 33"/>
          <p:cNvSpPr/>
          <p:nvPr userDrawn="1"/>
        </p:nvSpPr>
        <p:spPr>
          <a:xfrm>
            <a:off x="6367929" y="7855916"/>
            <a:ext cx="486995" cy="48699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2"/>
              </a:solidFill>
            </a:endParaRPr>
          </a:p>
        </p:txBody>
      </p:sp>
      <p:sp>
        <p:nvSpPr>
          <p:cNvPr id="21" name="アーチ 20"/>
          <p:cNvSpPr/>
          <p:nvPr userDrawn="1"/>
        </p:nvSpPr>
        <p:spPr>
          <a:xfrm rot="3600000">
            <a:off x="9163259" y="2420421"/>
            <a:ext cx="1492195" cy="1492195"/>
          </a:xfrm>
          <a:prstGeom prst="blockArc">
            <a:avLst>
              <a:gd name="adj1" fmla="val 18941412"/>
              <a:gd name="adj2" fmla="val 11732646"/>
              <a:gd name="adj3" fmla="val 434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2" name="アーチ 21"/>
          <p:cNvSpPr/>
          <p:nvPr userDrawn="1"/>
        </p:nvSpPr>
        <p:spPr>
          <a:xfrm rot="6618510">
            <a:off x="9279847" y="2537009"/>
            <a:ext cx="1259018" cy="1259018"/>
          </a:xfrm>
          <a:prstGeom prst="blockArc">
            <a:avLst>
              <a:gd name="adj1" fmla="val 19452122"/>
              <a:gd name="adj2" fmla="val 11742259"/>
              <a:gd name="adj3" fmla="val 4894"/>
            </a:avLst>
          </a:prstGeom>
          <a:solidFill>
            <a:schemeClr val="accent4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3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10020638" y="2655891"/>
            <a:ext cx="7119363" cy="790352"/>
          </a:xfrm>
        </p:spPr>
        <p:txBody>
          <a:bodyPr anchor="b">
            <a:noAutofit/>
          </a:bodyPr>
          <a:lstStyle>
            <a:lvl1pPr algn="l">
              <a:defRPr sz="3600" baseline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5" name="テキスト プレースホルダー 6"/>
          <p:cNvSpPr>
            <a:spLocks noGrp="1"/>
          </p:cNvSpPr>
          <p:nvPr>
            <p:ph type="body" sz="quarter" idx="18" hasCustomPrompt="1"/>
          </p:nvPr>
        </p:nvSpPr>
        <p:spPr>
          <a:xfrm>
            <a:off x="10706654" y="3362068"/>
            <a:ext cx="6433348" cy="2221750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6" name="アーチ 35"/>
          <p:cNvSpPr/>
          <p:nvPr userDrawn="1"/>
        </p:nvSpPr>
        <p:spPr>
          <a:xfrm rot="3600000">
            <a:off x="9163259" y="5835460"/>
            <a:ext cx="1492195" cy="1492195"/>
          </a:xfrm>
          <a:prstGeom prst="blockArc">
            <a:avLst>
              <a:gd name="adj1" fmla="val 18941412"/>
              <a:gd name="adj2" fmla="val 11732646"/>
              <a:gd name="adj3" fmla="val 4340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37" name="アーチ 36"/>
          <p:cNvSpPr/>
          <p:nvPr userDrawn="1"/>
        </p:nvSpPr>
        <p:spPr>
          <a:xfrm rot="6618510">
            <a:off x="9279847" y="5952048"/>
            <a:ext cx="1259018" cy="1259018"/>
          </a:xfrm>
          <a:prstGeom prst="blockArc">
            <a:avLst>
              <a:gd name="adj1" fmla="val 19452122"/>
              <a:gd name="adj2" fmla="val 11742259"/>
              <a:gd name="adj3" fmla="val 4894"/>
            </a:avLst>
          </a:prstGeom>
          <a:solidFill>
            <a:schemeClr val="accent5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38" name="テキスト プレースホルダー 6"/>
          <p:cNvSpPr>
            <a:spLocks noGrp="1"/>
          </p:cNvSpPr>
          <p:nvPr>
            <p:ph type="body" sz="quarter" idx="19" hasCustomPrompt="1"/>
          </p:nvPr>
        </p:nvSpPr>
        <p:spPr>
          <a:xfrm>
            <a:off x="10020638" y="6070930"/>
            <a:ext cx="7119363" cy="790352"/>
          </a:xfrm>
        </p:spPr>
        <p:txBody>
          <a:bodyPr anchor="b">
            <a:noAutofit/>
          </a:bodyPr>
          <a:lstStyle>
            <a:lvl1pPr algn="l">
              <a:defRPr sz="3600" baseline="0">
                <a:solidFill>
                  <a:schemeClr val="accent5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9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10706654" y="6777107"/>
            <a:ext cx="6433348" cy="2221750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85394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5" presetClass="entr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5" presetClass="entr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5" presetClass="entr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5" presetClass="entr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4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" presetClass="entr" presetSubtype="12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53" presetClass="entr" presetSubtype="1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4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4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4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" presetClass="entr" presetSubtype="12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4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4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4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" presetClass="entr" presetSubtype="12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4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4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4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" presetClass="entr" presetSubtype="12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4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4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4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" presetClass="entr" presetSubtype="12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13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4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6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9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2" presetClass="entr" presetSubtype="3" decel="10000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3100"/>
                            </p:stCondLst>
                            <p:childTnLst>
                              <p:par>
                                <p:cTn id="136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8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9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3850"/>
                            </p:stCondLst>
                            <p:childTnLst>
                              <p:par>
                                <p:cTn id="141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3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4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7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8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9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7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2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4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7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7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9" presetID="2" presetClass="entr" presetSubtype="3" decel="10000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1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2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" fill="hold">
                            <p:stCondLst>
                              <p:cond delay="4950"/>
                            </p:stCondLst>
                            <p:childTnLst>
                              <p:par>
                                <p:cTn id="164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6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7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0" grpId="1" animBg="1"/>
      <p:bldP spid="41" grpId="0" animBg="1"/>
      <p:bldP spid="41" grpId="1" animBg="1"/>
      <p:bldP spid="5" grpId="0" animBg="1"/>
      <p:bldP spid="5" grpId="1" animBg="1"/>
      <p:bldP spid="30" grpId="0" animBg="1"/>
      <p:bldP spid="30" grpId="1" animBg="1"/>
      <p:bldP spid="31" grpId="0" animBg="1"/>
      <p:bldP spid="31" grpId="1" animBg="1"/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11" grpId="0" animBg="1"/>
      <p:bldP spid="11" grpId="1" animBg="1"/>
      <p:bldP spid="14" grpId="0" animBg="1"/>
      <p:bldP spid="14" grpId="1" animBg="1"/>
      <p:bldP spid="17" grpId="0" animBg="1"/>
      <p:bldP spid="17" grpId="1" animBg="1"/>
      <p:bldP spid="32" grpId="0" animBg="1"/>
      <p:bldP spid="32" grpId="1" animBg="1"/>
      <p:bldP spid="33" grpId="0" animBg="1"/>
      <p:bldP spid="33" grpId="1" animBg="1"/>
      <p:bldP spid="34" grpId="0" animBg="1"/>
      <p:bldP spid="34" grpId="1" animBg="1"/>
      <p:bldP spid="21" grpId="0" animBg="1"/>
      <p:bldP spid="21" grpId="1" animBg="1"/>
      <p:bldP spid="22" grpId="0" animBg="1"/>
      <p:bldP spid="22" grpId="1" animBg="1"/>
      <p:bldP spid="23" grpId="0" build="p">
        <p:tmplLst>
          <p:tmpl lvl="1">
            <p:tnLst>
              <p:par>
                <p:cTn presetID="2" presetClass="entr" presetSubtype="3" decel="100000" fill="hold" nodeType="withEffect">
                  <p:stCondLst>
                    <p:cond delay="50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0" build="allAtOnce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0" animBg="1"/>
      <p:bldP spid="36" grpId="1" animBg="1"/>
      <p:bldP spid="37" grpId="0" animBg="1"/>
      <p:bldP spid="37" grpId="1" animBg="1"/>
      <p:bldP spid="38" grpId="0" build="p">
        <p:tmplLst>
          <p:tmpl lvl="1">
            <p:tnLst>
              <p:par>
                <p:cTn presetID="2" presetClass="entr" presetSubtype="3" decel="100000" fill="hold" nodeType="withEffect">
                  <p:stCondLst>
                    <p:cond delay="50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9" grpId="0" build="allAtOnce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円/楕円 65"/>
          <p:cNvSpPr/>
          <p:nvPr userDrawn="1"/>
        </p:nvSpPr>
        <p:spPr>
          <a:xfrm>
            <a:off x="9664871" y="2437214"/>
            <a:ext cx="1756228" cy="1756228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11" name="円/楕円 10"/>
          <p:cNvSpPr/>
          <p:nvPr userDrawn="1"/>
        </p:nvSpPr>
        <p:spPr>
          <a:xfrm>
            <a:off x="1045031" y="5921829"/>
            <a:ext cx="1756228" cy="1756228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図プレースホルダー 5"/>
          <p:cNvSpPr>
            <a:spLocks noGrp="1"/>
          </p:cNvSpPr>
          <p:nvPr>
            <p:ph type="pic" sz="quarter" idx="15" hasCustomPrompt="1"/>
          </p:nvPr>
        </p:nvSpPr>
        <p:spPr>
          <a:xfrm>
            <a:off x="9519784" y="3626742"/>
            <a:ext cx="8766629" cy="3753773"/>
          </a:xfrm>
          <a:solidFill>
            <a:schemeClr val="accent2">
              <a:lumMod val="20000"/>
              <a:lumOff val="80000"/>
            </a:schemeClr>
          </a:solidFill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55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1940796" y="6513388"/>
            <a:ext cx="6833566" cy="790352"/>
          </a:xfrm>
        </p:spPr>
        <p:txBody>
          <a:bodyPr anchor="b">
            <a:noAutofit/>
          </a:bodyPr>
          <a:lstStyle>
            <a:lvl1pPr algn="l">
              <a:defRPr sz="360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6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2709066" y="7271656"/>
            <a:ext cx="6086591" cy="2119087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9" name="テキスト プレースホルダー 6"/>
          <p:cNvSpPr>
            <a:spLocks noGrp="1"/>
          </p:cNvSpPr>
          <p:nvPr>
            <p:ph type="body" sz="quarter" idx="18" hasCustomPrompt="1"/>
          </p:nvPr>
        </p:nvSpPr>
        <p:spPr>
          <a:xfrm>
            <a:off x="10647831" y="2696964"/>
            <a:ext cx="6833566" cy="790352"/>
          </a:xfrm>
        </p:spPr>
        <p:txBody>
          <a:bodyPr anchor="b">
            <a:noAutofit/>
          </a:bodyPr>
          <a:lstStyle>
            <a:lvl1pPr algn="l">
              <a:defRPr sz="360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0" name="テキスト プレースホルダー 6"/>
          <p:cNvSpPr>
            <a:spLocks noGrp="1"/>
          </p:cNvSpPr>
          <p:nvPr>
            <p:ph type="body" sz="quarter" idx="19" hasCustomPrompt="1"/>
          </p:nvPr>
        </p:nvSpPr>
        <p:spPr>
          <a:xfrm>
            <a:off x="9509009" y="7467596"/>
            <a:ext cx="7762991" cy="1632861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" name="図プレースホルダー 5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2632513"/>
            <a:ext cx="8766629" cy="3753773"/>
          </a:xfrm>
          <a:solidFill>
            <a:schemeClr val="accent3">
              <a:lumMod val="20000"/>
              <a:lumOff val="80000"/>
            </a:schemeClr>
          </a:solidFill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65" name="円/楕円 64"/>
          <p:cNvSpPr/>
          <p:nvPr userDrawn="1"/>
        </p:nvSpPr>
        <p:spPr>
          <a:xfrm>
            <a:off x="540658" y="7173684"/>
            <a:ext cx="1008745" cy="1008745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67" name="円/楕円 66"/>
          <p:cNvSpPr/>
          <p:nvPr userDrawn="1"/>
        </p:nvSpPr>
        <p:spPr>
          <a:xfrm>
            <a:off x="11165457" y="1867529"/>
            <a:ext cx="878114" cy="87811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12" name="正方形/長方形 11"/>
          <p:cNvSpPr/>
          <p:nvPr userDrawn="1"/>
        </p:nvSpPr>
        <p:spPr>
          <a:xfrm>
            <a:off x="0" y="6386286"/>
            <a:ext cx="8766630" cy="9434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68" name="正方形/長方形 67"/>
          <p:cNvSpPr/>
          <p:nvPr userDrawn="1"/>
        </p:nvSpPr>
        <p:spPr>
          <a:xfrm>
            <a:off x="9519784" y="3531926"/>
            <a:ext cx="8766630" cy="9434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3902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700"/>
                            </p:stCondLst>
                            <p:childTnLst>
                              <p:par>
                                <p:cTn id="42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450"/>
                            </p:stCondLst>
                            <p:childTnLst>
                              <p:par>
                                <p:cTn id="4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7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7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7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7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7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7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7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7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7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7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10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10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650"/>
                            </p:stCondLst>
                            <p:childTnLst>
                              <p:par>
                                <p:cTn id="76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 animBg="1"/>
      <p:bldP spid="66" grpId="1" animBg="1"/>
      <p:bldP spid="11" grpId="0" animBg="1"/>
      <p:bldP spid="11" grpId="1" animBg="1"/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38" grpId="0" animBg="1"/>
      <p:bldP spid="55" grpId="0" build="p">
        <p:tmplLst>
          <p:tmpl lvl="1">
            <p:tnLst>
              <p:par>
                <p:cTn presetID="2" presetClass="entr" presetSubtype="12" decel="100000" fill="hold" nodeType="with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5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5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allAtOnce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" presetClass="entr" presetSubtype="3" decel="100000" fill="hold" nodeType="with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5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5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allAtOnce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animBg="1"/>
      <p:bldP spid="65" grpId="0" animBg="1"/>
      <p:bldP spid="65" grpId="1" animBg="1"/>
      <p:bldP spid="67" grpId="0" animBg="1"/>
      <p:bldP spid="67" grpId="1" animBg="1"/>
      <p:bldP spid="12" grpId="0" animBg="1"/>
      <p:bldP spid="68" grpId="0" animBg="1"/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 vert="horz" lIns="163275" tIns="81638" rIns="163275" bIns="81638" rtlCol="0">
            <a:normAutofit/>
          </a:bodyPr>
          <a:lstStyle>
            <a:lvl1pPr>
              <a:defRPr lang="ja-JP" altLang="en-US" i="1" dirty="0">
                <a:solidFill>
                  <a:schemeClr val="tx1">
                    <a:lumMod val="50000"/>
                    <a:lumOff val="50000"/>
                  </a:schemeClr>
                </a:solidFill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円/楕円 9"/>
          <p:cNvSpPr/>
          <p:nvPr userDrawn="1"/>
        </p:nvSpPr>
        <p:spPr>
          <a:xfrm>
            <a:off x="1382135" y="2742860"/>
            <a:ext cx="3152799" cy="3152799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円/楕円 10"/>
          <p:cNvSpPr/>
          <p:nvPr userDrawn="1"/>
        </p:nvSpPr>
        <p:spPr>
          <a:xfrm>
            <a:off x="1218250" y="2618713"/>
            <a:ext cx="3152799" cy="315279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図プレースホルダー 5"/>
          <p:cNvSpPr>
            <a:spLocks noGrp="1"/>
          </p:cNvSpPr>
          <p:nvPr>
            <p:ph type="pic" sz="quarter" idx="14" hasCustomPrompt="1"/>
          </p:nvPr>
        </p:nvSpPr>
        <p:spPr>
          <a:xfrm>
            <a:off x="1353999" y="2700656"/>
            <a:ext cx="3063073" cy="3063073"/>
          </a:xfrm>
          <a:prstGeom prst="ellipse">
            <a:avLst/>
          </a:prstGeom>
          <a:solidFill>
            <a:schemeClr val="bg1"/>
          </a:solidFill>
          <a:ln w="28575" cmpd="sng">
            <a:solidFill>
              <a:schemeClr val="accent1"/>
            </a:solidFill>
          </a:ln>
          <a:effectLst/>
        </p:spPr>
        <p:txBody>
          <a:bodyPr>
            <a:normAutofit/>
          </a:bodyPr>
          <a:lstStyle>
            <a:lvl1pPr>
              <a:defRPr sz="18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3" name="円/楕円 12"/>
          <p:cNvSpPr/>
          <p:nvPr userDrawn="1"/>
        </p:nvSpPr>
        <p:spPr>
          <a:xfrm>
            <a:off x="5539138" y="2742860"/>
            <a:ext cx="3152799" cy="3152799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円/楕円 13"/>
          <p:cNvSpPr/>
          <p:nvPr userDrawn="1"/>
        </p:nvSpPr>
        <p:spPr>
          <a:xfrm>
            <a:off x="5375253" y="2618713"/>
            <a:ext cx="3152799" cy="3152799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図プレースホルダー 5"/>
          <p:cNvSpPr>
            <a:spLocks noGrp="1"/>
          </p:cNvSpPr>
          <p:nvPr>
            <p:ph type="pic" sz="quarter" idx="15" hasCustomPrompt="1"/>
          </p:nvPr>
        </p:nvSpPr>
        <p:spPr>
          <a:xfrm>
            <a:off x="5511002" y="2700656"/>
            <a:ext cx="3063073" cy="3063073"/>
          </a:xfrm>
          <a:prstGeom prst="ellipse">
            <a:avLst/>
          </a:prstGeom>
          <a:solidFill>
            <a:schemeClr val="bg1"/>
          </a:solidFill>
          <a:ln w="28575" cmpd="sng">
            <a:solidFill>
              <a:schemeClr val="accent3"/>
            </a:solidFill>
          </a:ln>
          <a:effectLst/>
        </p:spPr>
        <p:txBody>
          <a:bodyPr>
            <a:normAutofit/>
          </a:bodyPr>
          <a:lstStyle>
            <a:lvl1pPr>
              <a:defRPr sz="18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6" name="円/楕円 15"/>
          <p:cNvSpPr/>
          <p:nvPr userDrawn="1"/>
        </p:nvSpPr>
        <p:spPr>
          <a:xfrm>
            <a:off x="9696141" y="2742860"/>
            <a:ext cx="3152799" cy="3152799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円/楕円 16"/>
          <p:cNvSpPr/>
          <p:nvPr userDrawn="1"/>
        </p:nvSpPr>
        <p:spPr>
          <a:xfrm>
            <a:off x="9532256" y="2618713"/>
            <a:ext cx="3152799" cy="3152799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図プレースホルダー 5"/>
          <p:cNvSpPr>
            <a:spLocks noGrp="1"/>
          </p:cNvSpPr>
          <p:nvPr>
            <p:ph type="pic" sz="quarter" idx="16" hasCustomPrompt="1"/>
          </p:nvPr>
        </p:nvSpPr>
        <p:spPr>
          <a:xfrm>
            <a:off x="9668005" y="2700656"/>
            <a:ext cx="3063073" cy="3063073"/>
          </a:xfrm>
          <a:prstGeom prst="ellipse">
            <a:avLst/>
          </a:prstGeom>
          <a:solidFill>
            <a:schemeClr val="bg1"/>
          </a:solidFill>
          <a:ln w="28575" cmpd="sng">
            <a:solidFill>
              <a:schemeClr val="accent2"/>
            </a:solidFill>
          </a:ln>
          <a:effectLst/>
        </p:spPr>
        <p:txBody>
          <a:bodyPr>
            <a:normAutofit/>
          </a:bodyPr>
          <a:lstStyle>
            <a:lvl1pPr>
              <a:defRPr sz="18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9" name="円/楕円 18"/>
          <p:cNvSpPr/>
          <p:nvPr userDrawn="1"/>
        </p:nvSpPr>
        <p:spPr>
          <a:xfrm>
            <a:off x="13853145" y="2742860"/>
            <a:ext cx="3152799" cy="3152799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円/楕円 19"/>
          <p:cNvSpPr/>
          <p:nvPr userDrawn="1"/>
        </p:nvSpPr>
        <p:spPr>
          <a:xfrm>
            <a:off x="13689260" y="2618713"/>
            <a:ext cx="3152799" cy="3152799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図プレースホルダー 5"/>
          <p:cNvSpPr>
            <a:spLocks noGrp="1"/>
          </p:cNvSpPr>
          <p:nvPr>
            <p:ph type="pic" sz="quarter" idx="17" hasCustomPrompt="1"/>
          </p:nvPr>
        </p:nvSpPr>
        <p:spPr>
          <a:xfrm>
            <a:off x="13825009" y="2700656"/>
            <a:ext cx="3063073" cy="3063073"/>
          </a:xfrm>
          <a:prstGeom prst="ellipse">
            <a:avLst/>
          </a:prstGeom>
          <a:solidFill>
            <a:schemeClr val="bg1"/>
          </a:solidFill>
          <a:ln w="28575" cmpd="sng">
            <a:solidFill>
              <a:schemeClr val="accent4"/>
            </a:solidFill>
          </a:ln>
          <a:effectLst/>
        </p:spPr>
        <p:txBody>
          <a:bodyPr>
            <a:normAutofit/>
          </a:bodyPr>
          <a:lstStyle>
            <a:lvl1pPr>
              <a:defRPr sz="18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22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882803" y="5988137"/>
            <a:ext cx="3977631" cy="720080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3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1035285" y="7219190"/>
            <a:ext cx="3715678" cy="1643461"/>
          </a:xfrm>
        </p:spPr>
        <p:txBody>
          <a:bodyPr anchor="t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4" name="正方形/長方形 23"/>
          <p:cNvSpPr/>
          <p:nvPr userDrawn="1"/>
        </p:nvSpPr>
        <p:spPr>
          <a:xfrm>
            <a:off x="1272944" y="7117857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テキスト プレースホルダー 6"/>
          <p:cNvSpPr>
            <a:spLocks noGrp="1"/>
          </p:cNvSpPr>
          <p:nvPr>
            <p:ph type="body" sz="quarter" idx="25" hasCustomPrompt="1"/>
          </p:nvPr>
        </p:nvSpPr>
        <p:spPr>
          <a:xfrm>
            <a:off x="5020318" y="5985793"/>
            <a:ext cx="4012911" cy="720080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6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5200268" y="7216846"/>
            <a:ext cx="3715678" cy="1643461"/>
          </a:xfrm>
        </p:spPr>
        <p:txBody>
          <a:bodyPr anchor="t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7" name="正方形/長方形 26"/>
          <p:cNvSpPr/>
          <p:nvPr userDrawn="1"/>
        </p:nvSpPr>
        <p:spPr>
          <a:xfrm>
            <a:off x="5437927" y="7115513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テキスト プレースホルダー 6"/>
          <p:cNvSpPr>
            <a:spLocks noGrp="1"/>
          </p:cNvSpPr>
          <p:nvPr>
            <p:ph type="body" sz="quarter" idx="27" hasCustomPrompt="1"/>
          </p:nvPr>
        </p:nvSpPr>
        <p:spPr>
          <a:xfrm>
            <a:off x="9190501" y="5988137"/>
            <a:ext cx="4012911" cy="720080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9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9365251" y="7219190"/>
            <a:ext cx="3715678" cy="1643461"/>
          </a:xfrm>
        </p:spPr>
        <p:txBody>
          <a:bodyPr anchor="t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0" name="正方形/長方形 29"/>
          <p:cNvSpPr/>
          <p:nvPr userDrawn="1"/>
        </p:nvSpPr>
        <p:spPr>
          <a:xfrm>
            <a:off x="9602910" y="7117857"/>
            <a:ext cx="3240360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テキスト プレースホルダー 6"/>
          <p:cNvSpPr>
            <a:spLocks noGrp="1"/>
          </p:cNvSpPr>
          <p:nvPr>
            <p:ph type="body" sz="quarter" idx="29" hasCustomPrompt="1"/>
          </p:nvPr>
        </p:nvSpPr>
        <p:spPr>
          <a:xfrm>
            <a:off x="13360684" y="5988137"/>
            <a:ext cx="4012911" cy="720080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2" name="テキスト プレースホルダー 6"/>
          <p:cNvSpPr>
            <a:spLocks noGrp="1"/>
          </p:cNvSpPr>
          <p:nvPr>
            <p:ph type="body" sz="quarter" idx="30" hasCustomPrompt="1"/>
          </p:nvPr>
        </p:nvSpPr>
        <p:spPr>
          <a:xfrm>
            <a:off x="13530235" y="7219190"/>
            <a:ext cx="3715678" cy="1643461"/>
          </a:xfrm>
        </p:spPr>
        <p:txBody>
          <a:bodyPr anchor="t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3" name="正方形/長方形 32"/>
          <p:cNvSpPr/>
          <p:nvPr userDrawn="1"/>
        </p:nvSpPr>
        <p:spPr>
          <a:xfrm>
            <a:off x="13767894" y="7117857"/>
            <a:ext cx="3240360" cy="72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テキスト プレースホルダー 6"/>
          <p:cNvSpPr>
            <a:spLocks noGrp="1"/>
          </p:cNvSpPr>
          <p:nvPr>
            <p:ph type="body" sz="quarter" idx="31" hasCustomPrompt="1"/>
          </p:nvPr>
        </p:nvSpPr>
        <p:spPr>
          <a:xfrm>
            <a:off x="1032937" y="6485306"/>
            <a:ext cx="3715678" cy="573935"/>
          </a:xfrm>
        </p:spPr>
        <p:txBody>
          <a:bodyPr anchor="t">
            <a:noAutofit/>
          </a:bodyPr>
          <a:lstStyle>
            <a:lvl1pPr algn="ctr">
              <a:defRPr sz="1800" i="1" baseline="0">
                <a:solidFill>
                  <a:schemeClr val="accent1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5" name="テキスト プレースホルダー 6"/>
          <p:cNvSpPr>
            <a:spLocks noGrp="1"/>
          </p:cNvSpPr>
          <p:nvPr>
            <p:ph type="body" sz="quarter" idx="32" hasCustomPrompt="1"/>
          </p:nvPr>
        </p:nvSpPr>
        <p:spPr>
          <a:xfrm>
            <a:off x="5197920" y="6482962"/>
            <a:ext cx="3715678" cy="573935"/>
          </a:xfrm>
        </p:spPr>
        <p:txBody>
          <a:bodyPr anchor="t">
            <a:noAutofit/>
          </a:bodyPr>
          <a:lstStyle>
            <a:lvl1pPr algn="ctr">
              <a:defRPr sz="1800" i="1" baseline="0">
                <a:solidFill>
                  <a:schemeClr val="accent3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6" name="テキスト プレースホルダー 6"/>
          <p:cNvSpPr>
            <a:spLocks noGrp="1"/>
          </p:cNvSpPr>
          <p:nvPr>
            <p:ph type="body" sz="quarter" idx="33" hasCustomPrompt="1"/>
          </p:nvPr>
        </p:nvSpPr>
        <p:spPr>
          <a:xfrm>
            <a:off x="9362903" y="6485306"/>
            <a:ext cx="3715678" cy="573935"/>
          </a:xfrm>
        </p:spPr>
        <p:txBody>
          <a:bodyPr anchor="t">
            <a:noAutofit/>
          </a:bodyPr>
          <a:lstStyle>
            <a:lvl1pPr algn="ctr">
              <a:defRPr sz="1800" i="1" baseline="0">
                <a:solidFill>
                  <a:schemeClr val="accent2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7" name="テキスト プレースホルダー 6"/>
          <p:cNvSpPr>
            <a:spLocks noGrp="1"/>
          </p:cNvSpPr>
          <p:nvPr>
            <p:ph type="body" sz="quarter" idx="34" hasCustomPrompt="1"/>
          </p:nvPr>
        </p:nvSpPr>
        <p:spPr>
          <a:xfrm>
            <a:off x="13527887" y="6485306"/>
            <a:ext cx="3715678" cy="573935"/>
          </a:xfrm>
        </p:spPr>
        <p:txBody>
          <a:bodyPr anchor="t">
            <a:noAutofit/>
          </a:bodyPr>
          <a:lstStyle>
            <a:lvl1pPr algn="ctr">
              <a:defRPr sz="1800" i="1" baseline="0">
                <a:solidFill>
                  <a:schemeClr val="accent4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8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151170" y="9432788"/>
            <a:ext cx="1080120" cy="547688"/>
          </a:xfrm>
        </p:spPr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938005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" presetClass="entr" presetSubtype="1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1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1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450"/>
                            </p:stCondLst>
                            <p:childTnLst>
                              <p:par>
                                <p:cTn id="3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95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450"/>
                            </p:stCondLst>
                            <p:childTnLst>
                              <p:par>
                                <p:cTn id="4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05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" presetClass="entr" presetSubtype="1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1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1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4000"/>
                            </p:stCondLst>
                            <p:childTnLst>
                              <p:par>
                                <p:cTn id="7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4500"/>
                            </p:stCondLst>
                            <p:childTnLst>
                              <p:par>
                                <p:cTn id="8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000"/>
                            </p:stCondLst>
                            <p:childTnLst>
                              <p:par>
                                <p:cTn id="8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5600"/>
                            </p:stCondLst>
                            <p:childTnLst>
                              <p:par>
                                <p:cTn id="9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" presetClass="entr" presetSubtype="1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2" presetClass="entr" presetSubtype="1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2" presetClass="entr" presetSubtype="1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6550"/>
                            </p:stCondLst>
                            <p:childTnLst>
                              <p:par>
                                <p:cTn id="11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7050"/>
                            </p:stCondLst>
                            <p:childTnLst>
                              <p:par>
                                <p:cTn id="1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7550"/>
                            </p:stCondLst>
                            <p:childTnLst>
                              <p:par>
                                <p:cTn id="12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8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8150"/>
                            </p:stCondLst>
                            <p:childTnLst>
                              <p:par>
                                <p:cTn id="1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2" presetClass="entr" presetSubtype="1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4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5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6" presetID="2" presetClass="entr" presetSubtype="1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8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9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0" presetID="2" presetClass="entr" presetSubtype="1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2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3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9100"/>
                            </p:stCondLst>
                            <p:childTnLst>
                              <p:par>
                                <p:cTn id="15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7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8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>
                            <p:stCondLst>
                              <p:cond delay="9600"/>
                            </p:stCondLst>
                            <p:childTnLst>
                              <p:par>
                                <p:cTn id="16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2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" fill="hold">
                            <p:stCondLst>
                              <p:cond delay="10100"/>
                            </p:stCondLst>
                            <p:childTnLst>
                              <p:par>
                                <p:cTn id="16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8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0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1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22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animBg="1"/>
      <p:bldP spid="25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 animBg="1"/>
      <p:bldP spid="28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 animBg="1"/>
      <p:bldP spid="31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 animBg="1"/>
      <p:bldP spid="34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 vert="horz" lIns="163275" tIns="81638" rIns="163275" bIns="81638" rtlCol="0">
            <a:normAutofit/>
          </a:bodyPr>
          <a:lstStyle>
            <a:lvl1pPr>
              <a:defRPr lang="ja-JP" altLang="en-US" i="1" dirty="0">
                <a:solidFill>
                  <a:schemeClr val="tx1">
                    <a:lumMod val="50000"/>
                    <a:lumOff val="50000"/>
                  </a:schemeClr>
                </a:solidFill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円/楕円 9"/>
          <p:cNvSpPr/>
          <p:nvPr userDrawn="1"/>
        </p:nvSpPr>
        <p:spPr>
          <a:xfrm>
            <a:off x="1382135" y="2742860"/>
            <a:ext cx="3152799" cy="3152799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円/楕円 10"/>
          <p:cNvSpPr/>
          <p:nvPr userDrawn="1"/>
        </p:nvSpPr>
        <p:spPr>
          <a:xfrm>
            <a:off x="1218250" y="2618713"/>
            <a:ext cx="3152799" cy="315279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図プレースホルダー 5"/>
          <p:cNvSpPr>
            <a:spLocks noGrp="1"/>
          </p:cNvSpPr>
          <p:nvPr>
            <p:ph type="pic" sz="quarter" idx="14" hasCustomPrompt="1"/>
          </p:nvPr>
        </p:nvSpPr>
        <p:spPr>
          <a:xfrm>
            <a:off x="1353999" y="2700656"/>
            <a:ext cx="3063073" cy="3063073"/>
          </a:xfrm>
          <a:prstGeom prst="ellipse">
            <a:avLst/>
          </a:prstGeom>
          <a:solidFill>
            <a:schemeClr val="bg1"/>
          </a:solidFill>
          <a:ln w="28575" cmpd="sng">
            <a:solidFill>
              <a:schemeClr val="accent1"/>
            </a:solidFill>
          </a:ln>
          <a:effectLst/>
        </p:spPr>
        <p:txBody>
          <a:bodyPr>
            <a:normAutofit/>
          </a:bodyPr>
          <a:lstStyle>
            <a:lvl1pPr>
              <a:defRPr sz="18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3" name="円/楕円 12"/>
          <p:cNvSpPr/>
          <p:nvPr userDrawn="1"/>
        </p:nvSpPr>
        <p:spPr>
          <a:xfrm>
            <a:off x="5539138" y="2742860"/>
            <a:ext cx="3152799" cy="3152799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円/楕円 13"/>
          <p:cNvSpPr/>
          <p:nvPr userDrawn="1"/>
        </p:nvSpPr>
        <p:spPr>
          <a:xfrm>
            <a:off x="5375253" y="2618713"/>
            <a:ext cx="3152799" cy="3152799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図プレースホルダー 5"/>
          <p:cNvSpPr>
            <a:spLocks noGrp="1"/>
          </p:cNvSpPr>
          <p:nvPr>
            <p:ph type="pic" sz="quarter" idx="15" hasCustomPrompt="1"/>
          </p:nvPr>
        </p:nvSpPr>
        <p:spPr>
          <a:xfrm>
            <a:off x="5511002" y="2700656"/>
            <a:ext cx="3063073" cy="3063073"/>
          </a:xfrm>
          <a:prstGeom prst="ellipse">
            <a:avLst/>
          </a:prstGeom>
          <a:solidFill>
            <a:schemeClr val="bg1"/>
          </a:solidFill>
          <a:ln w="28575" cmpd="sng">
            <a:solidFill>
              <a:schemeClr val="accent3"/>
            </a:solidFill>
          </a:ln>
          <a:effectLst/>
        </p:spPr>
        <p:txBody>
          <a:bodyPr>
            <a:normAutofit/>
          </a:bodyPr>
          <a:lstStyle>
            <a:lvl1pPr>
              <a:defRPr sz="18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6" name="円/楕円 15"/>
          <p:cNvSpPr/>
          <p:nvPr userDrawn="1"/>
        </p:nvSpPr>
        <p:spPr>
          <a:xfrm>
            <a:off x="9696141" y="2742860"/>
            <a:ext cx="3152799" cy="3152799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円/楕円 16"/>
          <p:cNvSpPr/>
          <p:nvPr userDrawn="1"/>
        </p:nvSpPr>
        <p:spPr>
          <a:xfrm>
            <a:off x="9532256" y="2618713"/>
            <a:ext cx="3152799" cy="3152799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図プレースホルダー 5"/>
          <p:cNvSpPr>
            <a:spLocks noGrp="1"/>
          </p:cNvSpPr>
          <p:nvPr>
            <p:ph type="pic" sz="quarter" idx="16" hasCustomPrompt="1"/>
          </p:nvPr>
        </p:nvSpPr>
        <p:spPr>
          <a:xfrm>
            <a:off x="9668005" y="2700656"/>
            <a:ext cx="3063073" cy="3063073"/>
          </a:xfrm>
          <a:prstGeom prst="ellipse">
            <a:avLst/>
          </a:prstGeom>
          <a:solidFill>
            <a:schemeClr val="bg1"/>
          </a:solidFill>
          <a:ln w="28575" cmpd="sng">
            <a:solidFill>
              <a:schemeClr val="accent2"/>
            </a:solidFill>
          </a:ln>
          <a:effectLst/>
        </p:spPr>
        <p:txBody>
          <a:bodyPr>
            <a:normAutofit/>
          </a:bodyPr>
          <a:lstStyle>
            <a:lvl1pPr>
              <a:defRPr sz="18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9" name="円/楕円 18"/>
          <p:cNvSpPr/>
          <p:nvPr userDrawn="1"/>
        </p:nvSpPr>
        <p:spPr>
          <a:xfrm>
            <a:off x="13853145" y="2742860"/>
            <a:ext cx="3152799" cy="3152799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円/楕円 19"/>
          <p:cNvSpPr/>
          <p:nvPr userDrawn="1"/>
        </p:nvSpPr>
        <p:spPr>
          <a:xfrm>
            <a:off x="13689260" y="2618713"/>
            <a:ext cx="3152799" cy="3152799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図プレースホルダー 5"/>
          <p:cNvSpPr>
            <a:spLocks noGrp="1"/>
          </p:cNvSpPr>
          <p:nvPr>
            <p:ph type="pic" sz="quarter" idx="17" hasCustomPrompt="1"/>
          </p:nvPr>
        </p:nvSpPr>
        <p:spPr>
          <a:xfrm>
            <a:off x="13825009" y="2700656"/>
            <a:ext cx="3063073" cy="3063073"/>
          </a:xfrm>
          <a:prstGeom prst="ellipse">
            <a:avLst/>
          </a:prstGeom>
          <a:solidFill>
            <a:schemeClr val="bg1"/>
          </a:solidFill>
          <a:ln w="28575" cmpd="sng">
            <a:solidFill>
              <a:schemeClr val="accent4"/>
            </a:solidFill>
          </a:ln>
          <a:effectLst/>
        </p:spPr>
        <p:txBody>
          <a:bodyPr>
            <a:normAutofit/>
          </a:bodyPr>
          <a:lstStyle>
            <a:lvl1pPr>
              <a:defRPr sz="18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22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882803" y="5988137"/>
            <a:ext cx="3977631" cy="720080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3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1035285" y="6781868"/>
            <a:ext cx="3715678" cy="1898306"/>
          </a:xfrm>
        </p:spPr>
        <p:txBody>
          <a:bodyPr anchor="t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4" name="正方形/長方形 23"/>
          <p:cNvSpPr/>
          <p:nvPr userDrawn="1"/>
        </p:nvSpPr>
        <p:spPr>
          <a:xfrm>
            <a:off x="1272944" y="6680535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テキスト プレースホルダー 6"/>
          <p:cNvSpPr>
            <a:spLocks noGrp="1"/>
          </p:cNvSpPr>
          <p:nvPr>
            <p:ph type="body" sz="quarter" idx="25" hasCustomPrompt="1"/>
          </p:nvPr>
        </p:nvSpPr>
        <p:spPr>
          <a:xfrm>
            <a:off x="5020318" y="5985793"/>
            <a:ext cx="4012911" cy="720080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6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5200268" y="6779524"/>
            <a:ext cx="3715678" cy="1898306"/>
          </a:xfrm>
        </p:spPr>
        <p:txBody>
          <a:bodyPr anchor="t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7" name="正方形/長方形 26"/>
          <p:cNvSpPr/>
          <p:nvPr userDrawn="1"/>
        </p:nvSpPr>
        <p:spPr>
          <a:xfrm>
            <a:off x="5437927" y="6678191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テキスト プレースホルダー 6"/>
          <p:cNvSpPr>
            <a:spLocks noGrp="1"/>
          </p:cNvSpPr>
          <p:nvPr>
            <p:ph type="body" sz="quarter" idx="27" hasCustomPrompt="1"/>
          </p:nvPr>
        </p:nvSpPr>
        <p:spPr>
          <a:xfrm>
            <a:off x="9190501" y="5988137"/>
            <a:ext cx="4012911" cy="720080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9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9365251" y="6781868"/>
            <a:ext cx="3715678" cy="1898306"/>
          </a:xfrm>
        </p:spPr>
        <p:txBody>
          <a:bodyPr anchor="t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0" name="正方形/長方形 29"/>
          <p:cNvSpPr/>
          <p:nvPr userDrawn="1"/>
        </p:nvSpPr>
        <p:spPr>
          <a:xfrm>
            <a:off x="9602910" y="6680535"/>
            <a:ext cx="3240360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テキスト プレースホルダー 6"/>
          <p:cNvSpPr>
            <a:spLocks noGrp="1"/>
          </p:cNvSpPr>
          <p:nvPr>
            <p:ph type="body" sz="quarter" idx="29" hasCustomPrompt="1"/>
          </p:nvPr>
        </p:nvSpPr>
        <p:spPr>
          <a:xfrm>
            <a:off x="13360684" y="5988137"/>
            <a:ext cx="4012911" cy="720080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2" name="テキスト プレースホルダー 6"/>
          <p:cNvSpPr>
            <a:spLocks noGrp="1"/>
          </p:cNvSpPr>
          <p:nvPr>
            <p:ph type="body" sz="quarter" idx="30" hasCustomPrompt="1"/>
          </p:nvPr>
        </p:nvSpPr>
        <p:spPr>
          <a:xfrm>
            <a:off x="13530235" y="6781868"/>
            <a:ext cx="3715678" cy="1898306"/>
          </a:xfrm>
        </p:spPr>
        <p:txBody>
          <a:bodyPr anchor="t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3" name="正方形/長方形 32"/>
          <p:cNvSpPr/>
          <p:nvPr userDrawn="1"/>
        </p:nvSpPr>
        <p:spPr>
          <a:xfrm>
            <a:off x="13767894" y="6680535"/>
            <a:ext cx="3240360" cy="72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151170" y="9432788"/>
            <a:ext cx="1080120" cy="547688"/>
          </a:xfrm>
        </p:spPr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944176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" presetClass="entr" presetSubtype="1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1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1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450"/>
                            </p:stCondLst>
                            <p:childTnLst>
                              <p:par>
                                <p:cTn id="3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950"/>
                            </p:stCondLst>
                            <p:childTnLst>
                              <p:par>
                                <p:cTn id="40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55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" presetClass="entr" presetSubtype="1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1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1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3500"/>
                            </p:stCondLst>
                            <p:childTnLst>
                              <p:par>
                                <p:cTn id="71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4000"/>
                            </p:stCondLst>
                            <p:childTnLst>
                              <p:par>
                                <p:cTn id="76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4600"/>
                            </p:stCondLst>
                            <p:childTnLst>
                              <p:par>
                                <p:cTn id="8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" presetClass="entr" presetSubtype="1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2" presetClass="entr" presetSubtype="1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2" presetClass="entr" presetSubtype="1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5550"/>
                            </p:stCondLst>
                            <p:childTnLst>
                              <p:par>
                                <p:cTn id="107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6050"/>
                            </p:stCondLst>
                            <p:childTnLst>
                              <p:par>
                                <p:cTn id="112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6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6650"/>
                            </p:stCondLst>
                            <p:childTnLst>
                              <p:par>
                                <p:cTn id="1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" presetClass="entr" presetSubtype="1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2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4" presetID="2" presetClass="entr" presetSubtype="1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6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7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2" presetClass="entr" presetSubtype="1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0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1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7600"/>
                            </p:stCondLst>
                            <p:childTnLst>
                              <p:par>
                                <p:cTn id="143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5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6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>
                            <p:stCondLst>
                              <p:cond delay="8100"/>
                            </p:stCondLst>
                            <p:childTnLst>
                              <p:par>
                                <p:cTn id="148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2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4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5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22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animBg="1"/>
      <p:bldP spid="25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 animBg="1"/>
      <p:bldP spid="28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 animBg="1"/>
      <p:bldP spid="31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 animBg="1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 vert="horz" lIns="163275" tIns="81638" rIns="163275" bIns="81638" rtlCol="0">
            <a:normAutofit/>
          </a:bodyPr>
          <a:lstStyle>
            <a:lvl1pPr>
              <a:defRPr lang="ja-JP" altLang="en-US" i="1" dirty="0">
                <a:solidFill>
                  <a:schemeClr val="tx1">
                    <a:lumMod val="50000"/>
                    <a:lumOff val="50000"/>
                  </a:schemeClr>
                </a:solidFill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アーチ 4"/>
          <p:cNvSpPr/>
          <p:nvPr userDrawn="1"/>
        </p:nvSpPr>
        <p:spPr>
          <a:xfrm rot="3600000">
            <a:off x="1165671" y="3510331"/>
            <a:ext cx="1492195" cy="1492195"/>
          </a:xfrm>
          <a:prstGeom prst="blockArc">
            <a:avLst>
              <a:gd name="adj1" fmla="val 18941412"/>
              <a:gd name="adj2" fmla="val 11732646"/>
              <a:gd name="adj3" fmla="val 4340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13" name="アーチ 12"/>
          <p:cNvSpPr/>
          <p:nvPr userDrawn="1"/>
        </p:nvSpPr>
        <p:spPr>
          <a:xfrm rot="6618510">
            <a:off x="1282259" y="3626919"/>
            <a:ext cx="1259018" cy="1259018"/>
          </a:xfrm>
          <a:prstGeom prst="blockArc">
            <a:avLst>
              <a:gd name="adj1" fmla="val 19452122"/>
              <a:gd name="adj2" fmla="val 11742259"/>
              <a:gd name="adj3" fmla="val 4894"/>
            </a:avLst>
          </a:prstGeom>
          <a:solidFill>
            <a:schemeClr val="accent3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15" name="テキスト プレースホルダー 6"/>
          <p:cNvSpPr>
            <a:spLocks noGrp="1"/>
          </p:cNvSpPr>
          <p:nvPr>
            <p:ph type="body" sz="quarter" idx="15" hasCustomPrompt="1"/>
          </p:nvPr>
        </p:nvSpPr>
        <p:spPr>
          <a:xfrm>
            <a:off x="2023050" y="3745801"/>
            <a:ext cx="7426863" cy="790352"/>
          </a:xfrm>
        </p:spPr>
        <p:txBody>
          <a:bodyPr anchor="b">
            <a:noAutofit/>
          </a:bodyPr>
          <a:lstStyle>
            <a:lvl1pPr algn="l">
              <a:defRPr sz="360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7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2709065" y="4451978"/>
            <a:ext cx="13938025" cy="3227826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09533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9" decel="10000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600"/>
                            </p:stCondLst>
                            <p:childTnLst>
                              <p:par>
                                <p:cTn id="36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5" grpId="0" animBg="1"/>
      <p:bldP spid="5" grpId="1" animBg="1"/>
      <p:bldP spid="13" grpId="0" animBg="1"/>
      <p:bldP spid="13" grpId="1" animBg="1"/>
      <p:bldP spid="15" grpId="0" build="p">
        <p:tmplLst>
          <p:tmpl lvl="1">
            <p:tnLst>
              <p:par>
                <p:cTn presetID="2" presetClass="entr" presetSubtype="9" decel="100000" fill="hold" nodeType="withEffect">
                  <p:stCondLst>
                    <p:cond delay="50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 build="allAtOnce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sonal ski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円/楕円 8"/>
          <p:cNvSpPr/>
          <p:nvPr userDrawn="1"/>
        </p:nvSpPr>
        <p:spPr>
          <a:xfrm>
            <a:off x="4684657" y="5560522"/>
            <a:ext cx="1032497" cy="1032497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10" name="円/楕円 9"/>
          <p:cNvSpPr/>
          <p:nvPr userDrawn="1"/>
        </p:nvSpPr>
        <p:spPr>
          <a:xfrm>
            <a:off x="5706494" y="6515035"/>
            <a:ext cx="405980" cy="40598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2"/>
              </a:solidFill>
            </a:endParaRPr>
          </a:p>
        </p:txBody>
      </p:sp>
      <p:sp>
        <p:nvSpPr>
          <p:cNvPr id="11" name="円/楕円 10"/>
          <p:cNvSpPr/>
          <p:nvPr userDrawn="1"/>
        </p:nvSpPr>
        <p:spPr>
          <a:xfrm>
            <a:off x="1357412" y="2815601"/>
            <a:ext cx="4163054" cy="4163054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円/楕円 11"/>
          <p:cNvSpPr/>
          <p:nvPr userDrawn="1"/>
        </p:nvSpPr>
        <p:spPr>
          <a:xfrm>
            <a:off x="996836" y="2898945"/>
            <a:ext cx="1368152" cy="136815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3" name="円/楕円 12"/>
          <p:cNvSpPr/>
          <p:nvPr userDrawn="1"/>
        </p:nvSpPr>
        <p:spPr>
          <a:xfrm>
            <a:off x="1193527" y="2691454"/>
            <a:ext cx="4163054" cy="416305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図プレースホルダー 5"/>
          <p:cNvSpPr>
            <a:spLocks noGrp="1"/>
          </p:cNvSpPr>
          <p:nvPr>
            <p:ph type="pic" sz="quarter" idx="14" hasCustomPrompt="1"/>
          </p:nvPr>
        </p:nvSpPr>
        <p:spPr>
          <a:xfrm>
            <a:off x="1329275" y="2815600"/>
            <a:ext cx="4044577" cy="4044577"/>
          </a:xfrm>
          <a:prstGeom prst="ellipse">
            <a:avLst/>
          </a:prstGeom>
          <a:solidFill>
            <a:schemeClr val="bg1"/>
          </a:solidFill>
          <a:ln w="28575" cmpd="sng">
            <a:solidFill>
              <a:schemeClr val="accent1"/>
            </a:solidFill>
          </a:ln>
          <a:effectLst/>
        </p:spPr>
        <p:txBody>
          <a:bodyPr>
            <a:normAutofit/>
          </a:bodyPr>
          <a:lstStyle>
            <a:lvl1pPr>
              <a:defRPr sz="18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6" name="円/楕円 15"/>
          <p:cNvSpPr/>
          <p:nvPr userDrawn="1"/>
        </p:nvSpPr>
        <p:spPr>
          <a:xfrm>
            <a:off x="627840" y="2220419"/>
            <a:ext cx="565687" cy="56568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8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541846" y="7178630"/>
            <a:ext cx="5663368" cy="720080"/>
          </a:xfrm>
        </p:spPr>
        <p:txBody>
          <a:bodyPr anchor="t">
            <a:noAutofit/>
          </a:bodyPr>
          <a:lstStyle>
            <a:lvl1pPr algn="ctr">
              <a:defRPr sz="3200" i="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9" name="テキスト プレースホルダー 6"/>
          <p:cNvSpPr>
            <a:spLocks noGrp="1"/>
          </p:cNvSpPr>
          <p:nvPr>
            <p:ph type="body" sz="quarter" idx="31" hasCustomPrompt="1"/>
          </p:nvPr>
        </p:nvSpPr>
        <p:spPr>
          <a:xfrm>
            <a:off x="799793" y="7802411"/>
            <a:ext cx="5147474" cy="573935"/>
          </a:xfrm>
        </p:spPr>
        <p:txBody>
          <a:bodyPr anchor="t">
            <a:noAutofit/>
          </a:bodyPr>
          <a:lstStyle>
            <a:lvl1pPr algn="ctr">
              <a:defRPr sz="2000" i="1" baseline="0">
                <a:solidFill>
                  <a:schemeClr val="accent1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0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6185744" y="2506652"/>
            <a:ext cx="5627977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1" name="テキスト プレースホルダー 6"/>
          <p:cNvSpPr>
            <a:spLocks noGrp="1"/>
          </p:cNvSpPr>
          <p:nvPr>
            <p:ph type="body" sz="quarter" idx="27" hasCustomPrompt="1"/>
          </p:nvPr>
        </p:nvSpPr>
        <p:spPr>
          <a:xfrm>
            <a:off x="6212228" y="3386005"/>
            <a:ext cx="5586604" cy="2174517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2" name="正方形/長方形 21"/>
          <p:cNvSpPr/>
          <p:nvPr userDrawn="1"/>
        </p:nvSpPr>
        <p:spPr>
          <a:xfrm>
            <a:off x="6356244" y="3298740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円/楕円 22"/>
          <p:cNvSpPr/>
          <p:nvPr userDrawn="1"/>
        </p:nvSpPr>
        <p:spPr>
          <a:xfrm>
            <a:off x="6356244" y="5763825"/>
            <a:ext cx="829194" cy="82919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図プレースホルダー 12"/>
          <p:cNvSpPr>
            <a:spLocks noGrp="1"/>
          </p:cNvSpPr>
          <p:nvPr>
            <p:ph type="pic" sz="quarter" idx="20" hasCustomPrompt="1"/>
          </p:nvPr>
        </p:nvSpPr>
        <p:spPr>
          <a:xfrm>
            <a:off x="6484144" y="5891725"/>
            <a:ext cx="573395" cy="573395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25" name="円/楕円 24"/>
          <p:cNvSpPr/>
          <p:nvPr userDrawn="1"/>
        </p:nvSpPr>
        <p:spPr>
          <a:xfrm>
            <a:off x="6356243" y="6831797"/>
            <a:ext cx="829194" cy="82919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図プレースホルダー 12"/>
          <p:cNvSpPr>
            <a:spLocks noGrp="1"/>
          </p:cNvSpPr>
          <p:nvPr>
            <p:ph type="pic" sz="quarter" idx="32" hasCustomPrompt="1"/>
          </p:nvPr>
        </p:nvSpPr>
        <p:spPr>
          <a:xfrm>
            <a:off x="6484143" y="6959697"/>
            <a:ext cx="573395" cy="573395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27" name="円/楕円 26"/>
          <p:cNvSpPr/>
          <p:nvPr userDrawn="1"/>
        </p:nvSpPr>
        <p:spPr>
          <a:xfrm>
            <a:off x="6356244" y="7899770"/>
            <a:ext cx="829194" cy="8291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図プレースホルダー 12"/>
          <p:cNvSpPr>
            <a:spLocks noGrp="1"/>
          </p:cNvSpPr>
          <p:nvPr>
            <p:ph type="pic" sz="quarter" idx="33" hasCustomPrompt="1"/>
          </p:nvPr>
        </p:nvSpPr>
        <p:spPr>
          <a:xfrm>
            <a:off x="6484144" y="8027670"/>
            <a:ext cx="573395" cy="573395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29" name="テキスト プレースホルダー 6"/>
          <p:cNvSpPr>
            <a:spLocks noGrp="1"/>
          </p:cNvSpPr>
          <p:nvPr>
            <p:ph type="body" sz="quarter" idx="34" hasCustomPrompt="1"/>
          </p:nvPr>
        </p:nvSpPr>
        <p:spPr>
          <a:xfrm>
            <a:off x="7185438" y="5818382"/>
            <a:ext cx="4629197" cy="720080"/>
          </a:xfrm>
        </p:spPr>
        <p:txBody>
          <a:bodyPr anchor="ctr">
            <a:noAutofit/>
          </a:bodyPr>
          <a:lstStyle>
            <a:lvl1pPr algn="l">
              <a:defRPr sz="1800" i="0"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0" name="テキスト プレースホルダー 6"/>
          <p:cNvSpPr>
            <a:spLocks noGrp="1"/>
          </p:cNvSpPr>
          <p:nvPr>
            <p:ph type="body" sz="quarter" idx="35" hasCustomPrompt="1"/>
          </p:nvPr>
        </p:nvSpPr>
        <p:spPr>
          <a:xfrm>
            <a:off x="7185438" y="6886354"/>
            <a:ext cx="4629197" cy="720080"/>
          </a:xfrm>
        </p:spPr>
        <p:txBody>
          <a:bodyPr anchor="ctr">
            <a:noAutofit/>
          </a:bodyPr>
          <a:lstStyle>
            <a:lvl1pPr algn="l">
              <a:defRPr sz="1800" i="0" baseline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1" name="テキスト プレースホルダー 6"/>
          <p:cNvSpPr>
            <a:spLocks noGrp="1"/>
          </p:cNvSpPr>
          <p:nvPr>
            <p:ph type="body" sz="quarter" idx="36" hasCustomPrompt="1"/>
          </p:nvPr>
        </p:nvSpPr>
        <p:spPr>
          <a:xfrm>
            <a:off x="7185438" y="7954327"/>
            <a:ext cx="4629197" cy="720080"/>
          </a:xfrm>
        </p:spPr>
        <p:txBody>
          <a:bodyPr anchor="ctr">
            <a:noAutofit/>
          </a:bodyPr>
          <a:lstStyle>
            <a:lvl1pPr algn="l">
              <a:defRPr sz="1800" i="0" baseline="0">
                <a:solidFill>
                  <a:schemeClr val="accent3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2" name="テキスト プレースホルダー 6"/>
          <p:cNvSpPr>
            <a:spLocks noGrp="1"/>
          </p:cNvSpPr>
          <p:nvPr>
            <p:ph type="body" sz="quarter" idx="37" hasCustomPrompt="1"/>
          </p:nvPr>
        </p:nvSpPr>
        <p:spPr>
          <a:xfrm>
            <a:off x="11978303" y="2503262"/>
            <a:ext cx="5061477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accent5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3" name="正方形/長方形 32"/>
          <p:cNvSpPr/>
          <p:nvPr userDrawn="1"/>
        </p:nvSpPr>
        <p:spPr>
          <a:xfrm>
            <a:off x="12148803" y="3295350"/>
            <a:ext cx="3240360" cy="7200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テキスト プレースホルダー 6"/>
          <p:cNvSpPr>
            <a:spLocks noGrp="1"/>
          </p:cNvSpPr>
          <p:nvPr>
            <p:ph type="body" sz="quarter" idx="38" hasCustomPrompt="1"/>
          </p:nvPr>
        </p:nvSpPr>
        <p:spPr>
          <a:xfrm>
            <a:off x="11968545" y="3606078"/>
            <a:ext cx="5147474" cy="573935"/>
          </a:xfrm>
        </p:spPr>
        <p:txBody>
          <a:bodyPr anchor="t">
            <a:noAutofit/>
          </a:bodyPr>
          <a:lstStyle>
            <a:lvl1pPr algn="l">
              <a:defRPr sz="2000" i="1" baseline="0">
                <a:solidFill>
                  <a:schemeClr val="accent5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grpSp>
        <p:nvGrpSpPr>
          <p:cNvPr id="97" name="グループ化 96"/>
          <p:cNvGrpSpPr/>
          <p:nvPr userDrawn="1"/>
        </p:nvGrpSpPr>
        <p:grpSpPr>
          <a:xfrm>
            <a:off x="12099171" y="4206974"/>
            <a:ext cx="5138100" cy="430805"/>
            <a:chOff x="12418479" y="4395656"/>
            <a:chExt cx="5138100" cy="430805"/>
          </a:xfrm>
        </p:grpSpPr>
        <p:sp>
          <p:nvSpPr>
            <p:cNvPr id="37" name="円/楕円 36"/>
            <p:cNvSpPr/>
            <p:nvPr userDrawn="1"/>
          </p:nvSpPr>
          <p:spPr>
            <a:xfrm>
              <a:off x="12418479" y="4395656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8" name="円/楕円 37"/>
            <p:cNvSpPr/>
            <p:nvPr userDrawn="1"/>
          </p:nvSpPr>
          <p:spPr>
            <a:xfrm>
              <a:off x="12941512" y="4395656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9" name="円/楕円 38"/>
            <p:cNvSpPr/>
            <p:nvPr userDrawn="1"/>
          </p:nvSpPr>
          <p:spPr>
            <a:xfrm>
              <a:off x="13464545" y="4395656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0" name="円/楕円 39"/>
            <p:cNvSpPr/>
            <p:nvPr userDrawn="1"/>
          </p:nvSpPr>
          <p:spPr>
            <a:xfrm>
              <a:off x="13987578" y="4395656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1" name="円/楕円 40"/>
            <p:cNvSpPr/>
            <p:nvPr userDrawn="1"/>
          </p:nvSpPr>
          <p:spPr>
            <a:xfrm>
              <a:off x="14510611" y="4395656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2" name="円/楕円 41"/>
            <p:cNvSpPr/>
            <p:nvPr userDrawn="1"/>
          </p:nvSpPr>
          <p:spPr>
            <a:xfrm>
              <a:off x="15556677" y="4395656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3" name="円/楕円 42"/>
            <p:cNvSpPr/>
            <p:nvPr userDrawn="1"/>
          </p:nvSpPr>
          <p:spPr>
            <a:xfrm>
              <a:off x="16079710" y="4395656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4" name="円/楕円 43"/>
            <p:cNvSpPr/>
            <p:nvPr userDrawn="1"/>
          </p:nvSpPr>
          <p:spPr>
            <a:xfrm>
              <a:off x="17125774" y="4395656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5" name="円/楕円 44"/>
            <p:cNvSpPr/>
            <p:nvPr userDrawn="1"/>
          </p:nvSpPr>
          <p:spPr>
            <a:xfrm>
              <a:off x="15033644" y="4395656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6" name="円/楕円 45"/>
            <p:cNvSpPr/>
            <p:nvPr userDrawn="1"/>
          </p:nvSpPr>
          <p:spPr>
            <a:xfrm>
              <a:off x="16602743" y="4395656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61" name="テキスト プレースホルダー 6"/>
          <p:cNvSpPr>
            <a:spLocks noGrp="1"/>
          </p:cNvSpPr>
          <p:nvPr userDrawn="1">
            <p:ph type="body" sz="quarter" idx="39" hasCustomPrompt="1"/>
          </p:nvPr>
        </p:nvSpPr>
        <p:spPr>
          <a:xfrm>
            <a:off x="11968545" y="4912576"/>
            <a:ext cx="5147474" cy="573935"/>
          </a:xfrm>
        </p:spPr>
        <p:txBody>
          <a:bodyPr anchor="t">
            <a:noAutofit/>
          </a:bodyPr>
          <a:lstStyle>
            <a:lvl1pPr algn="l">
              <a:defRPr sz="2000" i="1" baseline="0">
                <a:solidFill>
                  <a:schemeClr val="accent5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grpSp>
        <p:nvGrpSpPr>
          <p:cNvPr id="98" name="グループ化 97"/>
          <p:cNvGrpSpPr/>
          <p:nvPr userDrawn="1"/>
        </p:nvGrpSpPr>
        <p:grpSpPr>
          <a:xfrm>
            <a:off x="12099171" y="5513472"/>
            <a:ext cx="5138100" cy="430805"/>
            <a:chOff x="12418479" y="5702154"/>
            <a:chExt cx="5138100" cy="430805"/>
          </a:xfrm>
        </p:grpSpPr>
        <p:sp>
          <p:nvSpPr>
            <p:cNvPr id="63" name="円/楕円 62"/>
            <p:cNvSpPr/>
            <p:nvPr userDrawn="1"/>
          </p:nvSpPr>
          <p:spPr>
            <a:xfrm>
              <a:off x="12418479" y="5702154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4" name="円/楕円 63"/>
            <p:cNvSpPr/>
            <p:nvPr userDrawn="1"/>
          </p:nvSpPr>
          <p:spPr>
            <a:xfrm>
              <a:off x="12941512" y="5702154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5" name="円/楕円 64"/>
            <p:cNvSpPr/>
            <p:nvPr userDrawn="1"/>
          </p:nvSpPr>
          <p:spPr>
            <a:xfrm>
              <a:off x="13464545" y="5702154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6" name="円/楕円 65"/>
            <p:cNvSpPr/>
            <p:nvPr userDrawn="1"/>
          </p:nvSpPr>
          <p:spPr>
            <a:xfrm>
              <a:off x="13987578" y="5702154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7" name="円/楕円 66"/>
            <p:cNvSpPr/>
            <p:nvPr userDrawn="1"/>
          </p:nvSpPr>
          <p:spPr>
            <a:xfrm>
              <a:off x="14510611" y="5702154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8" name="円/楕円 67"/>
            <p:cNvSpPr/>
            <p:nvPr userDrawn="1"/>
          </p:nvSpPr>
          <p:spPr>
            <a:xfrm>
              <a:off x="15556677" y="5702154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9" name="円/楕円 68"/>
            <p:cNvSpPr/>
            <p:nvPr userDrawn="1"/>
          </p:nvSpPr>
          <p:spPr>
            <a:xfrm>
              <a:off x="16079710" y="5702154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0" name="円/楕円 69"/>
            <p:cNvSpPr/>
            <p:nvPr userDrawn="1"/>
          </p:nvSpPr>
          <p:spPr>
            <a:xfrm>
              <a:off x="17125774" y="5702154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1" name="円/楕円 70"/>
            <p:cNvSpPr/>
            <p:nvPr userDrawn="1"/>
          </p:nvSpPr>
          <p:spPr>
            <a:xfrm>
              <a:off x="15033644" y="5702154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2" name="円/楕円 71"/>
            <p:cNvSpPr/>
            <p:nvPr userDrawn="1"/>
          </p:nvSpPr>
          <p:spPr>
            <a:xfrm>
              <a:off x="16602743" y="5702154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73" name="テキスト プレースホルダー 6"/>
          <p:cNvSpPr>
            <a:spLocks noGrp="1"/>
          </p:cNvSpPr>
          <p:nvPr userDrawn="1">
            <p:ph type="body" sz="quarter" idx="40" hasCustomPrompt="1"/>
          </p:nvPr>
        </p:nvSpPr>
        <p:spPr>
          <a:xfrm>
            <a:off x="11968545" y="6219074"/>
            <a:ext cx="5147474" cy="573935"/>
          </a:xfrm>
        </p:spPr>
        <p:txBody>
          <a:bodyPr anchor="t">
            <a:noAutofit/>
          </a:bodyPr>
          <a:lstStyle>
            <a:lvl1pPr algn="l">
              <a:defRPr sz="2000" i="1" baseline="0">
                <a:solidFill>
                  <a:schemeClr val="accent5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grpSp>
        <p:nvGrpSpPr>
          <p:cNvPr id="99" name="グループ化 98"/>
          <p:cNvGrpSpPr/>
          <p:nvPr userDrawn="1"/>
        </p:nvGrpSpPr>
        <p:grpSpPr>
          <a:xfrm>
            <a:off x="12099171" y="6819970"/>
            <a:ext cx="5138100" cy="430805"/>
            <a:chOff x="12418479" y="7008652"/>
            <a:chExt cx="5138100" cy="430805"/>
          </a:xfrm>
        </p:grpSpPr>
        <p:sp>
          <p:nvSpPr>
            <p:cNvPr id="75" name="円/楕円 74"/>
            <p:cNvSpPr/>
            <p:nvPr userDrawn="1"/>
          </p:nvSpPr>
          <p:spPr>
            <a:xfrm>
              <a:off x="12418479" y="7008652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6" name="円/楕円 75"/>
            <p:cNvSpPr/>
            <p:nvPr userDrawn="1"/>
          </p:nvSpPr>
          <p:spPr>
            <a:xfrm>
              <a:off x="12941512" y="7008652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7" name="円/楕円 76"/>
            <p:cNvSpPr/>
            <p:nvPr userDrawn="1"/>
          </p:nvSpPr>
          <p:spPr>
            <a:xfrm>
              <a:off x="13464545" y="7008652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8" name="円/楕円 77"/>
            <p:cNvSpPr/>
            <p:nvPr userDrawn="1"/>
          </p:nvSpPr>
          <p:spPr>
            <a:xfrm>
              <a:off x="13987578" y="7008652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9" name="円/楕円 78"/>
            <p:cNvSpPr/>
            <p:nvPr userDrawn="1"/>
          </p:nvSpPr>
          <p:spPr>
            <a:xfrm>
              <a:off x="14510611" y="7008652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0" name="円/楕円 79"/>
            <p:cNvSpPr/>
            <p:nvPr userDrawn="1"/>
          </p:nvSpPr>
          <p:spPr>
            <a:xfrm>
              <a:off x="15556677" y="7008652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1" name="円/楕円 80"/>
            <p:cNvSpPr/>
            <p:nvPr userDrawn="1"/>
          </p:nvSpPr>
          <p:spPr>
            <a:xfrm>
              <a:off x="16079710" y="7008652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2" name="円/楕円 81"/>
            <p:cNvSpPr/>
            <p:nvPr userDrawn="1"/>
          </p:nvSpPr>
          <p:spPr>
            <a:xfrm>
              <a:off x="17125774" y="7008652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3" name="円/楕円 82"/>
            <p:cNvSpPr/>
            <p:nvPr userDrawn="1"/>
          </p:nvSpPr>
          <p:spPr>
            <a:xfrm>
              <a:off x="15033644" y="7008652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4" name="円/楕円 83"/>
            <p:cNvSpPr/>
            <p:nvPr userDrawn="1"/>
          </p:nvSpPr>
          <p:spPr>
            <a:xfrm>
              <a:off x="16602743" y="7008652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85" name="テキスト プレースホルダー 6"/>
          <p:cNvSpPr>
            <a:spLocks noGrp="1"/>
          </p:cNvSpPr>
          <p:nvPr userDrawn="1">
            <p:ph type="body" sz="quarter" idx="41" hasCustomPrompt="1"/>
          </p:nvPr>
        </p:nvSpPr>
        <p:spPr>
          <a:xfrm>
            <a:off x="11968545" y="7525572"/>
            <a:ext cx="5147474" cy="573935"/>
          </a:xfrm>
        </p:spPr>
        <p:txBody>
          <a:bodyPr anchor="t">
            <a:noAutofit/>
          </a:bodyPr>
          <a:lstStyle>
            <a:lvl1pPr algn="l">
              <a:defRPr sz="2000" i="1" baseline="0">
                <a:solidFill>
                  <a:schemeClr val="accent5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grpSp>
        <p:nvGrpSpPr>
          <p:cNvPr id="100" name="グループ化 99"/>
          <p:cNvGrpSpPr/>
          <p:nvPr userDrawn="1"/>
        </p:nvGrpSpPr>
        <p:grpSpPr>
          <a:xfrm>
            <a:off x="12099171" y="8126468"/>
            <a:ext cx="5138100" cy="430805"/>
            <a:chOff x="12418479" y="8315150"/>
            <a:chExt cx="5138100" cy="430805"/>
          </a:xfrm>
        </p:grpSpPr>
        <p:sp>
          <p:nvSpPr>
            <p:cNvPr id="87" name="円/楕円 86"/>
            <p:cNvSpPr/>
            <p:nvPr userDrawn="1"/>
          </p:nvSpPr>
          <p:spPr>
            <a:xfrm>
              <a:off x="12418479" y="8315150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8" name="円/楕円 87"/>
            <p:cNvSpPr/>
            <p:nvPr userDrawn="1"/>
          </p:nvSpPr>
          <p:spPr>
            <a:xfrm>
              <a:off x="12941512" y="8315150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9" name="円/楕円 88"/>
            <p:cNvSpPr/>
            <p:nvPr userDrawn="1"/>
          </p:nvSpPr>
          <p:spPr>
            <a:xfrm>
              <a:off x="13464545" y="8315150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0" name="円/楕円 89"/>
            <p:cNvSpPr/>
            <p:nvPr userDrawn="1"/>
          </p:nvSpPr>
          <p:spPr>
            <a:xfrm>
              <a:off x="13987578" y="8315150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1" name="円/楕円 90"/>
            <p:cNvSpPr/>
            <p:nvPr userDrawn="1"/>
          </p:nvSpPr>
          <p:spPr>
            <a:xfrm>
              <a:off x="14510611" y="8315150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2" name="円/楕円 91"/>
            <p:cNvSpPr/>
            <p:nvPr userDrawn="1"/>
          </p:nvSpPr>
          <p:spPr>
            <a:xfrm>
              <a:off x="15556677" y="8315150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3" name="円/楕円 92"/>
            <p:cNvSpPr/>
            <p:nvPr userDrawn="1"/>
          </p:nvSpPr>
          <p:spPr>
            <a:xfrm>
              <a:off x="16079710" y="8315150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4" name="円/楕円 93"/>
            <p:cNvSpPr/>
            <p:nvPr userDrawn="1"/>
          </p:nvSpPr>
          <p:spPr>
            <a:xfrm>
              <a:off x="17125774" y="8315150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5" name="円/楕円 94"/>
            <p:cNvSpPr/>
            <p:nvPr userDrawn="1"/>
          </p:nvSpPr>
          <p:spPr>
            <a:xfrm>
              <a:off x="15033644" y="8315150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6" name="円/楕円 95"/>
            <p:cNvSpPr/>
            <p:nvPr userDrawn="1"/>
          </p:nvSpPr>
          <p:spPr>
            <a:xfrm>
              <a:off x="16602743" y="8315150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012680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" presetClass="entr" presetSubtype="12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" presetClass="entr" presetSubtype="12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" presetClass="entr" presetSubtype="12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" presetClass="entr" presetSubtype="12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" presetClass="entr" presetSubtype="1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" presetClass="entr" presetSubtype="1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" presetClass="entr" presetSubtype="1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2000"/>
                            </p:stCondLst>
                            <p:childTnLst>
                              <p:par>
                                <p:cTn id="71" presetID="2" presetClass="entr" presetSubtype="4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000"/>
                            </p:stCondLst>
                            <p:childTnLst>
                              <p:par>
                                <p:cTn id="7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3500"/>
                            </p:stCondLst>
                            <p:childTnLst>
                              <p:par>
                                <p:cTn id="80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4100"/>
                            </p:stCondLst>
                            <p:childTnLst>
                              <p:par>
                                <p:cTn id="9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4600"/>
                            </p:stCondLst>
                            <p:childTnLst>
                              <p:par>
                                <p:cTn id="104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5200"/>
                            </p:stCondLst>
                            <p:childTnLst>
                              <p:par>
                                <p:cTn id="10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5700"/>
                            </p:stCondLst>
                            <p:childTnLst>
                              <p:par>
                                <p:cTn id="120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6300"/>
                            </p:stCondLst>
                            <p:childTnLst>
                              <p:par>
                                <p:cTn id="12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6800"/>
                            </p:stCondLst>
                            <p:childTnLst>
                              <p:par>
                                <p:cTn id="136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8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9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7400"/>
                            </p:stCondLst>
                            <p:childTnLst>
                              <p:par>
                                <p:cTn id="141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3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4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8000"/>
                            </p:stCondLst>
                            <p:childTnLst>
                              <p:par>
                                <p:cTn id="1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2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5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8500"/>
                            </p:stCondLst>
                            <p:childTnLst>
                              <p:par>
                                <p:cTn id="1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9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2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" fill="hold">
                            <p:stCondLst>
                              <p:cond delay="9000"/>
                            </p:stCondLst>
                            <p:childTnLst>
                              <p:par>
                                <p:cTn id="16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6" dur="500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9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" fill="hold">
                            <p:stCondLst>
                              <p:cond delay="9500"/>
                            </p:stCondLst>
                            <p:childTnLst>
                              <p:par>
                                <p:cTn id="17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3" dur="500"/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6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6" grpId="0" animBg="1"/>
      <p:bldP spid="16" grpId="1" animBg="1"/>
      <p:bldP spid="18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animBg="1"/>
      <p:bldP spid="23" grpId="0" animBg="1"/>
      <p:bldP spid="24" grpId="0"/>
      <p:bldP spid="25" grpId="0" animBg="1"/>
      <p:bldP spid="26" grpId="0"/>
      <p:bldP spid="27" grpId="0" animBg="1"/>
      <p:bldP spid="28" grpId="0"/>
      <p:bldP spid="29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 animBg="1"/>
      <p:bldP spid="34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8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story 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 vert="horz" lIns="163275" tIns="81638" rIns="163275" bIns="81638" rtlCol="0">
            <a:normAutofit/>
          </a:bodyPr>
          <a:lstStyle>
            <a:lvl1pPr>
              <a:defRPr lang="ja-JP" altLang="en-US" i="1" dirty="0">
                <a:solidFill>
                  <a:schemeClr val="tx1">
                    <a:lumMod val="50000"/>
                    <a:lumOff val="50000"/>
                  </a:schemeClr>
                </a:solidFill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0" y="5533873"/>
            <a:ext cx="18286413" cy="136071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 userDrawn="1"/>
        </p:nvSpPr>
        <p:spPr>
          <a:xfrm>
            <a:off x="6508" y="5533873"/>
            <a:ext cx="2871934" cy="13607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 userDrawn="1"/>
        </p:nvSpPr>
        <p:spPr>
          <a:xfrm>
            <a:off x="15438932" y="5533871"/>
            <a:ext cx="2847482" cy="1360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 userDrawn="1"/>
        </p:nvSpPr>
        <p:spPr>
          <a:xfrm>
            <a:off x="11290994" y="5533871"/>
            <a:ext cx="4160968" cy="13607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 userDrawn="1"/>
        </p:nvSpPr>
        <p:spPr>
          <a:xfrm>
            <a:off x="7047864" y="5533871"/>
            <a:ext cx="4160968" cy="13607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 userDrawn="1"/>
        </p:nvSpPr>
        <p:spPr>
          <a:xfrm>
            <a:off x="2886896" y="5533872"/>
            <a:ext cx="4160968" cy="13607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円/楕円 15"/>
          <p:cNvSpPr/>
          <p:nvPr userDrawn="1"/>
        </p:nvSpPr>
        <p:spPr>
          <a:xfrm>
            <a:off x="2573641" y="5297107"/>
            <a:ext cx="609600" cy="609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円/楕円 16"/>
          <p:cNvSpPr/>
          <p:nvPr userDrawn="1"/>
        </p:nvSpPr>
        <p:spPr>
          <a:xfrm>
            <a:off x="6743064" y="5297107"/>
            <a:ext cx="609600" cy="6096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円/楕円 17"/>
          <p:cNvSpPr/>
          <p:nvPr userDrawn="1"/>
        </p:nvSpPr>
        <p:spPr>
          <a:xfrm>
            <a:off x="10928464" y="5297107"/>
            <a:ext cx="609600" cy="609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円/楕円 18"/>
          <p:cNvSpPr/>
          <p:nvPr userDrawn="1"/>
        </p:nvSpPr>
        <p:spPr>
          <a:xfrm>
            <a:off x="15108578" y="5297107"/>
            <a:ext cx="609600" cy="6096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1656175" y="4534744"/>
            <a:ext cx="2444532" cy="720080"/>
          </a:xfrm>
        </p:spPr>
        <p:txBody>
          <a:bodyPr anchor="t">
            <a:noAutofit/>
          </a:bodyPr>
          <a:lstStyle>
            <a:lvl1pPr algn="ctr">
              <a:defRPr sz="3200" i="1" baseline="0">
                <a:solidFill>
                  <a:schemeClr val="accent1">
                    <a:lumMod val="50000"/>
                  </a:schemeClr>
                </a:solidFill>
                <a:latin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lvl="0"/>
            <a:r>
              <a:rPr kumimoji="1" lang="en-US" altLang="ja-JP" dirty="0"/>
              <a:t>9999</a:t>
            </a:r>
            <a:endParaRPr kumimoji="1" lang="ja-JP" altLang="en-US" dirty="0"/>
          </a:p>
        </p:txBody>
      </p:sp>
      <p:sp>
        <p:nvSpPr>
          <p:cNvPr id="21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604304" y="3852575"/>
            <a:ext cx="4548274" cy="720080"/>
          </a:xfrm>
        </p:spPr>
        <p:txBody>
          <a:bodyPr anchor="t">
            <a:noAutofit/>
          </a:bodyPr>
          <a:lstStyle>
            <a:lvl1pPr algn="ctr">
              <a:defRPr sz="3200" i="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2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604304" y="2428968"/>
            <a:ext cx="4548274" cy="1234562"/>
          </a:xfrm>
        </p:spPr>
        <p:txBody>
          <a:bodyPr anchor="b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3" name="正方形/長方形 22"/>
          <p:cNvSpPr/>
          <p:nvPr userDrawn="1"/>
        </p:nvSpPr>
        <p:spPr>
          <a:xfrm>
            <a:off x="1258261" y="3788883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テキスト プレースホルダー 6"/>
          <p:cNvSpPr>
            <a:spLocks noGrp="1"/>
          </p:cNvSpPr>
          <p:nvPr>
            <p:ph type="body" sz="quarter" idx="25" hasCustomPrompt="1"/>
          </p:nvPr>
        </p:nvSpPr>
        <p:spPr>
          <a:xfrm>
            <a:off x="5825598" y="5961947"/>
            <a:ext cx="2444532" cy="720080"/>
          </a:xfrm>
        </p:spPr>
        <p:txBody>
          <a:bodyPr anchor="t">
            <a:noAutofit/>
          </a:bodyPr>
          <a:lstStyle>
            <a:lvl1pPr algn="ctr">
              <a:defRPr sz="3200" i="1" baseline="0">
                <a:solidFill>
                  <a:schemeClr val="accent3">
                    <a:lumMod val="50000"/>
                  </a:schemeClr>
                </a:solidFill>
                <a:latin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lvl="0"/>
            <a:r>
              <a:rPr kumimoji="1" lang="en-US" altLang="ja-JP" dirty="0"/>
              <a:t>9999</a:t>
            </a:r>
            <a:endParaRPr kumimoji="1" lang="ja-JP" altLang="en-US" dirty="0"/>
          </a:p>
        </p:txBody>
      </p:sp>
      <p:sp>
        <p:nvSpPr>
          <p:cNvPr id="25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4773727" y="6629607"/>
            <a:ext cx="4548274" cy="720080"/>
          </a:xfrm>
        </p:spPr>
        <p:txBody>
          <a:bodyPr anchor="t">
            <a:noAutofit/>
          </a:bodyPr>
          <a:lstStyle>
            <a:lvl1pPr algn="ctr">
              <a:defRPr sz="3200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6" name="正方形/長方形 25"/>
          <p:cNvSpPr/>
          <p:nvPr userDrawn="1"/>
        </p:nvSpPr>
        <p:spPr>
          <a:xfrm>
            <a:off x="5427684" y="7378712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テキスト プレースホルダー 6"/>
          <p:cNvSpPr>
            <a:spLocks noGrp="1"/>
          </p:cNvSpPr>
          <p:nvPr>
            <p:ph type="body" sz="quarter" idx="27" hasCustomPrompt="1"/>
          </p:nvPr>
        </p:nvSpPr>
        <p:spPr>
          <a:xfrm>
            <a:off x="4773727" y="7581347"/>
            <a:ext cx="4548274" cy="1234562"/>
          </a:xfrm>
        </p:spPr>
        <p:txBody>
          <a:bodyPr anchor="t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8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10010998" y="4512972"/>
            <a:ext cx="2444532" cy="720080"/>
          </a:xfrm>
        </p:spPr>
        <p:txBody>
          <a:bodyPr anchor="t">
            <a:noAutofit/>
          </a:bodyPr>
          <a:lstStyle>
            <a:lvl1pPr algn="ctr">
              <a:defRPr sz="3200" i="1" baseline="0">
                <a:solidFill>
                  <a:schemeClr val="accent2">
                    <a:lumMod val="50000"/>
                  </a:schemeClr>
                </a:solidFill>
                <a:latin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lvl="0"/>
            <a:r>
              <a:rPr kumimoji="1" lang="en-US" altLang="ja-JP" dirty="0"/>
              <a:t>9999</a:t>
            </a:r>
            <a:endParaRPr kumimoji="1" lang="ja-JP" altLang="en-US" dirty="0"/>
          </a:p>
        </p:txBody>
      </p:sp>
      <p:sp>
        <p:nvSpPr>
          <p:cNvPr id="29" name="テキスト プレースホルダー 6"/>
          <p:cNvSpPr>
            <a:spLocks noGrp="1"/>
          </p:cNvSpPr>
          <p:nvPr>
            <p:ph type="body" sz="quarter" idx="29" hasCustomPrompt="1"/>
          </p:nvPr>
        </p:nvSpPr>
        <p:spPr>
          <a:xfrm>
            <a:off x="8959127" y="3830803"/>
            <a:ext cx="4548274" cy="720080"/>
          </a:xfrm>
        </p:spPr>
        <p:txBody>
          <a:bodyPr anchor="t">
            <a:noAutofit/>
          </a:bodyPr>
          <a:lstStyle>
            <a:lvl1pPr algn="ctr">
              <a:defRPr sz="3200" i="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0" name="テキスト プレースホルダー 6"/>
          <p:cNvSpPr>
            <a:spLocks noGrp="1"/>
          </p:cNvSpPr>
          <p:nvPr>
            <p:ph type="body" sz="quarter" idx="30" hasCustomPrompt="1"/>
          </p:nvPr>
        </p:nvSpPr>
        <p:spPr>
          <a:xfrm>
            <a:off x="8959127" y="2407196"/>
            <a:ext cx="4548274" cy="1234562"/>
          </a:xfrm>
        </p:spPr>
        <p:txBody>
          <a:bodyPr anchor="b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1" name="正方形/長方形 30"/>
          <p:cNvSpPr/>
          <p:nvPr userDrawn="1"/>
        </p:nvSpPr>
        <p:spPr>
          <a:xfrm>
            <a:off x="9613084" y="3767111"/>
            <a:ext cx="3240360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テキスト プレースホルダー 6"/>
          <p:cNvSpPr>
            <a:spLocks noGrp="1"/>
          </p:cNvSpPr>
          <p:nvPr>
            <p:ph type="body" sz="quarter" idx="31" hasCustomPrompt="1"/>
          </p:nvPr>
        </p:nvSpPr>
        <p:spPr>
          <a:xfrm>
            <a:off x="14215755" y="5961947"/>
            <a:ext cx="2444532" cy="720080"/>
          </a:xfrm>
        </p:spPr>
        <p:txBody>
          <a:bodyPr anchor="t">
            <a:noAutofit/>
          </a:bodyPr>
          <a:lstStyle>
            <a:lvl1pPr algn="ctr">
              <a:defRPr sz="3200" i="1" baseline="0">
                <a:solidFill>
                  <a:schemeClr val="accent4">
                    <a:lumMod val="50000"/>
                  </a:schemeClr>
                </a:solidFill>
                <a:latin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lvl="0"/>
            <a:r>
              <a:rPr kumimoji="1" lang="en-US" altLang="ja-JP" dirty="0"/>
              <a:t>9999</a:t>
            </a:r>
            <a:endParaRPr kumimoji="1" lang="ja-JP" altLang="en-US" dirty="0"/>
          </a:p>
        </p:txBody>
      </p:sp>
      <p:sp>
        <p:nvSpPr>
          <p:cNvPr id="33" name="テキスト プレースホルダー 6"/>
          <p:cNvSpPr>
            <a:spLocks noGrp="1"/>
          </p:cNvSpPr>
          <p:nvPr>
            <p:ph type="body" sz="quarter" idx="32" hasCustomPrompt="1"/>
          </p:nvPr>
        </p:nvSpPr>
        <p:spPr>
          <a:xfrm>
            <a:off x="13163884" y="6629607"/>
            <a:ext cx="4548274" cy="720080"/>
          </a:xfrm>
        </p:spPr>
        <p:txBody>
          <a:bodyPr anchor="t">
            <a:noAutofit/>
          </a:bodyPr>
          <a:lstStyle>
            <a:lvl1pPr algn="ctr">
              <a:defRPr sz="3200" i="0" baseline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4" name="正方形/長方形 33"/>
          <p:cNvSpPr/>
          <p:nvPr userDrawn="1"/>
        </p:nvSpPr>
        <p:spPr>
          <a:xfrm>
            <a:off x="13817841" y="7378712"/>
            <a:ext cx="3240360" cy="72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テキスト プレースホルダー 6"/>
          <p:cNvSpPr>
            <a:spLocks noGrp="1"/>
          </p:cNvSpPr>
          <p:nvPr>
            <p:ph type="body" sz="quarter" idx="33" hasCustomPrompt="1"/>
          </p:nvPr>
        </p:nvSpPr>
        <p:spPr>
          <a:xfrm>
            <a:off x="13163884" y="7581347"/>
            <a:ext cx="4548274" cy="1234562"/>
          </a:xfrm>
        </p:spPr>
        <p:txBody>
          <a:bodyPr anchor="t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32031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500"/>
                            </p:stCondLst>
                            <p:childTnLst>
                              <p:par>
                                <p:cTn id="43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500"/>
                            </p:stCondLst>
                            <p:childTnLst>
                              <p:par>
                                <p:cTn id="4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500"/>
                            </p:stCondLst>
                            <p:childTnLst>
                              <p:par>
                                <p:cTn id="56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0"/>
                            </p:stCondLst>
                            <p:childTnLst>
                              <p:par>
                                <p:cTn id="69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6000"/>
                            </p:stCondLst>
                            <p:childTnLst>
                              <p:par>
                                <p:cTn id="7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7000"/>
                            </p:stCondLst>
                            <p:childTnLst>
                              <p:par>
                                <p:cTn id="82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7500"/>
                            </p:stCondLst>
                            <p:childTnLst>
                              <p:par>
                                <p:cTn id="95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8500"/>
                            </p:stCondLst>
                            <p:childTnLst>
                              <p:par>
                                <p:cTn id="10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9500"/>
                            </p:stCondLst>
                            <p:childTnLst>
                              <p:par>
                                <p:cTn id="108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2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6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1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animBg="1"/>
      <p:bldP spid="24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animBg="1"/>
      <p:bldP spid="27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 animBg="1"/>
      <p:bldP spid="32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0" animBg="1"/>
      <p:bldP spid="35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istory 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 vert="horz" lIns="163275" tIns="81638" rIns="163275" bIns="81638" rtlCol="0">
            <a:normAutofit/>
          </a:bodyPr>
          <a:lstStyle>
            <a:lvl1pPr>
              <a:defRPr lang="ja-JP" altLang="en-US" i="1" dirty="0">
                <a:solidFill>
                  <a:schemeClr val="tx1">
                    <a:lumMod val="50000"/>
                    <a:lumOff val="50000"/>
                  </a:schemeClr>
                </a:solidFill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アーチ 4"/>
          <p:cNvSpPr/>
          <p:nvPr userDrawn="1"/>
        </p:nvSpPr>
        <p:spPr>
          <a:xfrm rot="4617169">
            <a:off x="588794" y="5409182"/>
            <a:ext cx="1060678" cy="1079542"/>
          </a:xfrm>
          <a:custGeom>
            <a:avLst/>
            <a:gdLst/>
            <a:ahLst/>
            <a:cxnLst/>
            <a:rect l="l" t="t" r="r" b="b"/>
            <a:pathLst>
              <a:path w="1060678" h="1079542">
                <a:moveTo>
                  <a:pt x="0" y="403821"/>
                </a:moveTo>
                <a:cubicBezTo>
                  <a:pt x="49928" y="204954"/>
                  <a:pt x="212205" y="48210"/>
                  <a:pt x="421631" y="9189"/>
                </a:cubicBezTo>
                <a:cubicBezTo>
                  <a:pt x="677346" y="-38457"/>
                  <a:pt x="930695" y="102950"/>
                  <a:pt x="1024375" y="345611"/>
                </a:cubicBezTo>
                <a:cubicBezTo>
                  <a:pt x="1118055" y="588272"/>
                  <a:pt x="1025447" y="863236"/>
                  <a:pt x="804051" y="999780"/>
                </a:cubicBezTo>
                <a:cubicBezTo>
                  <a:pt x="679200" y="1076781"/>
                  <a:pt x="533398" y="1097424"/>
                  <a:pt x="399074" y="1064336"/>
                </a:cubicBezTo>
                <a:lnTo>
                  <a:pt x="409963" y="1017346"/>
                </a:lnTo>
                <a:cubicBezTo>
                  <a:pt x="532246" y="1047467"/>
                  <a:pt x="664978" y="1028674"/>
                  <a:pt x="778638" y="958576"/>
                </a:cubicBezTo>
                <a:cubicBezTo>
                  <a:pt x="980188" y="834272"/>
                  <a:pt x="1064494" y="583956"/>
                  <a:pt x="979212" y="363047"/>
                </a:cubicBezTo>
                <a:cubicBezTo>
                  <a:pt x="893930" y="142138"/>
                  <a:pt x="663291" y="13407"/>
                  <a:pt x="430498" y="56782"/>
                </a:cubicBezTo>
                <a:cubicBezTo>
                  <a:pt x="240313" y="92218"/>
                  <a:pt x="92840" y="234299"/>
                  <a:pt x="47020" y="414718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6" name="正方形/長方形 5"/>
          <p:cNvSpPr/>
          <p:nvPr userDrawn="1"/>
        </p:nvSpPr>
        <p:spPr>
          <a:xfrm>
            <a:off x="0" y="5922288"/>
            <a:ext cx="62736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/>
          <p:cNvSpPr/>
          <p:nvPr userDrawn="1"/>
        </p:nvSpPr>
        <p:spPr>
          <a:xfrm rot="5400000">
            <a:off x="188522" y="4473913"/>
            <a:ext cx="1906939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円/楕円 36"/>
          <p:cNvSpPr/>
          <p:nvPr userDrawn="1"/>
        </p:nvSpPr>
        <p:spPr>
          <a:xfrm>
            <a:off x="1014991" y="3416303"/>
            <a:ext cx="254000" cy="254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円/楕円 37"/>
          <p:cNvSpPr/>
          <p:nvPr userDrawn="1"/>
        </p:nvSpPr>
        <p:spPr>
          <a:xfrm flipV="1">
            <a:off x="908574" y="5735600"/>
            <a:ext cx="419097" cy="41909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38"/>
          <p:cNvSpPr/>
          <p:nvPr userDrawn="1"/>
        </p:nvSpPr>
        <p:spPr>
          <a:xfrm flipV="1">
            <a:off x="1327671" y="5922288"/>
            <a:ext cx="2545830" cy="4571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アーチ 4"/>
          <p:cNvSpPr/>
          <p:nvPr userDrawn="1"/>
        </p:nvSpPr>
        <p:spPr>
          <a:xfrm rot="16982831" flipV="1">
            <a:off x="3836818" y="5396259"/>
            <a:ext cx="1060678" cy="1079542"/>
          </a:xfrm>
          <a:custGeom>
            <a:avLst/>
            <a:gdLst/>
            <a:ahLst/>
            <a:cxnLst/>
            <a:rect l="l" t="t" r="r" b="b"/>
            <a:pathLst>
              <a:path w="1060678" h="1079542">
                <a:moveTo>
                  <a:pt x="0" y="403821"/>
                </a:moveTo>
                <a:cubicBezTo>
                  <a:pt x="49928" y="204954"/>
                  <a:pt x="212205" y="48210"/>
                  <a:pt x="421631" y="9189"/>
                </a:cubicBezTo>
                <a:cubicBezTo>
                  <a:pt x="677346" y="-38457"/>
                  <a:pt x="930695" y="102950"/>
                  <a:pt x="1024375" y="345611"/>
                </a:cubicBezTo>
                <a:cubicBezTo>
                  <a:pt x="1118055" y="588272"/>
                  <a:pt x="1025447" y="863236"/>
                  <a:pt x="804051" y="999780"/>
                </a:cubicBezTo>
                <a:cubicBezTo>
                  <a:pt x="679200" y="1076781"/>
                  <a:pt x="533398" y="1097424"/>
                  <a:pt x="399074" y="1064336"/>
                </a:cubicBezTo>
                <a:lnTo>
                  <a:pt x="409963" y="1017346"/>
                </a:lnTo>
                <a:cubicBezTo>
                  <a:pt x="532246" y="1047467"/>
                  <a:pt x="664978" y="1028674"/>
                  <a:pt x="778638" y="958576"/>
                </a:cubicBezTo>
                <a:cubicBezTo>
                  <a:pt x="980188" y="834272"/>
                  <a:pt x="1064494" y="583956"/>
                  <a:pt x="979212" y="363047"/>
                </a:cubicBezTo>
                <a:cubicBezTo>
                  <a:pt x="893930" y="142138"/>
                  <a:pt x="663291" y="13407"/>
                  <a:pt x="430498" y="56782"/>
                </a:cubicBezTo>
                <a:cubicBezTo>
                  <a:pt x="240313" y="92218"/>
                  <a:pt x="92840" y="234299"/>
                  <a:pt x="47020" y="414718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41" name="正方形/長方形 40"/>
          <p:cNvSpPr/>
          <p:nvPr userDrawn="1"/>
        </p:nvSpPr>
        <p:spPr>
          <a:xfrm rot="16200000" flipV="1">
            <a:off x="3436546" y="7365351"/>
            <a:ext cx="1906939" cy="4571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円/楕円 41"/>
          <p:cNvSpPr/>
          <p:nvPr userDrawn="1"/>
        </p:nvSpPr>
        <p:spPr>
          <a:xfrm flipV="1">
            <a:off x="4263015" y="8214680"/>
            <a:ext cx="254000" cy="254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円/楕円 47"/>
          <p:cNvSpPr/>
          <p:nvPr userDrawn="1"/>
        </p:nvSpPr>
        <p:spPr>
          <a:xfrm>
            <a:off x="4161415" y="5734608"/>
            <a:ext cx="419097" cy="41909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正方形/長方形 48"/>
          <p:cNvSpPr/>
          <p:nvPr userDrawn="1"/>
        </p:nvSpPr>
        <p:spPr>
          <a:xfrm>
            <a:off x="4580512" y="5921298"/>
            <a:ext cx="2545830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アーチ 4"/>
          <p:cNvSpPr/>
          <p:nvPr userDrawn="1"/>
        </p:nvSpPr>
        <p:spPr>
          <a:xfrm rot="4617169">
            <a:off x="7089659" y="5413504"/>
            <a:ext cx="1060678" cy="1079542"/>
          </a:xfrm>
          <a:custGeom>
            <a:avLst/>
            <a:gdLst/>
            <a:ahLst/>
            <a:cxnLst/>
            <a:rect l="l" t="t" r="r" b="b"/>
            <a:pathLst>
              <a:path w="1060678" h="1079542">
                <a:moveTo>
                  <a:pt x="0" y="403821"/>
                </a:moveTo>
                <a:cubicBezTo>
                  <a:pt x="49928" y="204954"/>
                  <a:pt x="212205" y="48210"/>
                  <a:pt x="421631" y="9189"/>
                </a:cubicBezTo>
                <a:cubicBezTo>
                  <a:pt x="677346" y="-38457"/>
                  <a:pt x="930695" y="102950"/>
                  <a:pt x="1024375" y="345611"/>
                </a:cubicBezTo>
                <a:cubicBezTo>
                  <a:pt x="1118055" y="588272"/>
                  <a:pt x="1025447" y="863236"/>
                  <a:pt x="804051" y="999780"/>
                </a:cubicBezTo>
                <a:cubicBezTo>
                  <a:pt x="679200" y="1076781"/>
                  <a:pt x="533398" y="1097424"/>
                  <a:pt x="399074" y="1064336"/>
                </a:cubicBezTo>
                <a:lnTo>
                  <a:pt x="409963" y="1017346"/>
                </a:lnTo>
                <a:cubicBezTo>
                  <a:pt x="532246" y="1047467"/>
                  <a:pt x="664978" y="1028674"/>
                  <a:pt x="778638" y="958576"/>
                </a:cubicBezTo>
                <a:cubicBezTo>
                  <a:pt x="980188" y="834272"/>
                  <a:pt x="1064494" y="583956"/>
                  <a:pt x="979212" y="363047"/>
                </a:cubicBezTo>
                <a:cubicBezTo>
                  <a:pt x="893930" y="142138"/>
                  <a:pt x="663291" y="13407"/>
                  <a:pt x="430498" y="56782"/>
                </a:cubicBezTo>
                <a:cubicBezTo>
                  <a:pt x="240313" y="92218"/>
                  <a:pt x="92840" y="234299"/>
                  <a:pt x="47020" y="41471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51" name="正方形/長方形 50"/>
          <p:cNvSpPr/>
          <p:nvPr userDrawn="1"/>
        </p:nvSpPr>
        <p:spPr>
          <a:xfrm rot="5400000">
            <a:off x="6689387" y="4478235"/>
            <a:ext cx="1906939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円/楕円 51"/>
          <p:cNvSpPr/>
          <p:nvPr userDrawn="1"/>
        </p:nvSpPr>
        <p:spPr>
          <a:xfrm>
            <a:off x="7515856" y="3420625"/>
            <a:ext cx="254000" cy="254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円/楕円 53"/>
          <p:cNvSpPr/>
          <p:nvPr userDrawn="1"/>
        </p:nvSpPr>
        <p:spPr>
          <a:xfrm flipV="1">
            <a:off x="7420581" y="5735600"/>
            <a:ext cx="419097" cy="419097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正方形/長方形 54"/>
          <p:cNvSpPr/>
          <p:nvPr userDrawn="1"/>
        </p:nvSpPr>
        <p:spPr>
          <a:xfrm flipV="1">
            <a:off x="7839678" y="5922288"/>
            <a:ext cx="2545830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アーチ 4"/>
          <p:cNvSpPr/>
          <p:nvPr userDrawn="1"/>
        </p:nvSpPr>
        <p:spPr>
          <a:xfrm rot="16982831" flipV="1">
            <a:off x="10348825" y="5396259"/>
            <a:ext cx="1060678" cy="1079542"/>
          </a:xfrm>
          <a:custGeom>
            <a:avLst/>
            <a:gdLst/>
            <a:ahLst/>
            <a:cxnLst/>
            <a:rect l="l" t="t" r="r" b="b"/>
            <a:pathLst>
              <a:path w="1060678" h="1079542">
                <a:moveTo>
                  <a:pt x="0" y="403821"/>
                </a:moveTo>
                <a:cubicBezTo>
                  <a:pt x="49928" y="204954"/>
                  <a:pt x="212205" y="48210"/>
                  <a:pt x="421631" y="9189"/>
                </a:cubicBezTo>
                <a:cubicBezTo>
                  <a:pt x="677346" y="-38457"/>
                  <a:pt x="930695" y="102950"/>
                  <a:pt x="1024375" y="345611"/>
                </a:cubicBezTo>
                <a:cubicBezTo>
                  <a:pt x="1118055" y="588272"/>
                  <a:pt x="1025447" y="863236"/>
                  <a:pt x="804051" y="999780"/>
                </a:cubicBezTo>
                <a:cubicBezTo>
                  <a:pt x="679200" y="1076781"/>
                  <a:pt x="533398" y="1097424"/>
                  <a:pt x="399074" y="1064336"/>
                </a:cubicBezTo>
                <a:lnTo>
                  <a:pt x="409963" y="1017346"/>
                </a:lnTo>
                <a:cubicBezTo>
                  <a:pt x="532246" y="1047467"/>
                  <a:pt x="664978" y="1028674"/>
                  <a:pt x="778638" y="958576"/>
                </a:cubicBezTo>
                <a:cubicBezTo>
                  <a:pt x="980188" y="834272"/>
                  <a:pt x="1064494" y="583956"/>
                  <a:pt x="979212" y="363047"/>
                </a:cubicBezTo>
                <a:cubicBezTo>
                  <a:pt x="893930" y="142138"/>
                  <a:pt x="663291" y="13407"/>
                  <a:pt x="430498" y="56782"/>
                </a:cubicBezTo>
                <a:cubicBezTo>
                  <a:pt x="240313" y="92218"/>
                  <a:pt x="92840" y="234299"/>
                  <a:pt x="47020" y="414718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57" name="正方形/長方形 56"/>
          <p:cNvSpPr/>
          <p:nvPr userDrawn="1"/>
        </p:nvSpPr>
        <p:spPr>
          <a:xfrm rot="16200000" flipV="1">
            <a:off x="9948553" y="7365351"/>
            <a:ext cx="1906939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円/楕円 57"/>
          <p:cNvSpPr/>
          <p:nvPr userDrawn="1"/>
        </p:nvSpPr>
        <p:spPr>
          <a:xfrm flipV="1">
            <a:off x="10775022" y="8214680"/>
            <a:ext cx="254000" cy="254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円/楕円 59"/>
          <p:cNvSpPr/>
          <p:nvPr userDrawn="1"/>
        </p:nvSpPr>
        <p:spPr>
          <a:xfrm>
            <a:off x="10673422" y="5734608"/>
            <a:ext cx="419097" cy="41909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正方形/長方形 60"/>
          <p:cNvSpPr/>
          <p:nvPr userDrawn="1"/>
        </p:nvSpPr>
        <p:spPr>
          <a:xfrm>
            <a:off x="11092519" y="5921298"/>
            <a:ext cx="2545830" cy="4571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2" name="アーチ 4"/>
          <p:cNvSpPr/>
          <p:nvPr userDrawn="1"/>
        </p:nvSpPr>
        <p:spPr>
          <a:xfrm rot="4617169">
            <a:off x="13601666" y="5413504"/>
            <a:ext cx="1060678" cy="1079542"/>
          </a:xfrm>
          <a:custGeom>
            <a:avLst/>
            <a:gdLst/>
            <a:ahLst/>
            <a:cxnLst/>
            <a:rect l="l" t="t" r="r" b="b"/>
            <a:pathLst>
              <a:path w="1060678" h="1079542">
                <a:moveTo>
                  <a:pt x="0" y="403821"/>
                </a:moveTo>
                <a:cubicBezTo>
                  <a:pt x="49928" y="204954"/>
                  <a:pt x="212205" y="48210"/>
                  <a:pt x="421631" y="9189"/>
                </a:cubicBezTo>
                <a:cubicBezTo>
                  <a:pt x="677346" y="-38457"/>
                  <a:pt x="930695" y="102950"/>
                  <a:pt x="1024375" y="345611"/>
                </a:cubicBezTo>
                <a:cubicBezTo>
                  <a:pt x="1118055" y="588272"/>
                  <a:pt x="1025447" y="863236"/>
                  <a:pt x="804051" y="999780"/>
                </a:cubicBezTo>
                <a:cubicBezTo>
                  <a:pt x="679200" y="1076781"/>
                  <a:pt x="533398" y="1097424"/>
                  <a:pt x="399074" y="1064336"/>
                </a:cubicBezTo>
                <a:lnTo>
                  <a:pt x="409963" y="1017346"/>
                </a:lnTo>
                <a:cubicBezTo>
                  <a:pt x="532246" y="1047467"/>
                  <a:pt x="664978" y="1028674"/>
                  <a:pt x="778638" y="958576"/>
                </a:cubicBezTo>
                <a:cubicBezTo>
                  <a:pt x="980188" y="834272"/>
                  <a:pt x="1064494" y="583956"/>
                  <a:pt x="979212" y="363047"/>
                </a:cubicBezTo>
                <a:cubicBezTo>
                  <a:pt x="893930" y="142138"/>
                  <a:pt x="663291" y="13407"/>
                  <a:pt x="430498" y="56782"/>
                </a:cubicBezTo>
                <a:cubicBezTo>
                  <a:pt x="240313" y="92218"/>
                  <a:pt x="92840" y="234299"/>
                  <a:pt x="47020" y="41471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63" name="正方形/長方形 62"/>
          <p:cNvSpPr/>
          <p:nvPr userDrawn="1"/>
        </p:nvSpPr>
        <p:spPr>
          <a:xfrm rot="5400000">
            <a:off x="13201394" y="4478235"/>
            <a:ext cx="1906939" cy="4571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4" name="円/楕円 63"/>
          <p:cNvSpPr/>
          <p:nvPr userDrawn="1"/>
        </p:nvSpPr>
        <p:spPr>
          <a:xfrm>
            <a:off x="14027863" y="3420625"/>
            <a:ext cx="254000" cy="254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6" name="円/楕円 65"/>
          <p:cNvSpPr/>
          <p:nvPr userDrawn="1"/>
        </p:nvSpPr>
        <p:spPr>
          <a:xfrm flipV="1">
            <a:off x="13928051" y="5735600"/>
            <a:ext cx="419097" cy="419097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71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1327671" y="3270347"/>
            <a:ext cx="3678319" cy="720080"/>
          </a:xfrm>
        </p:spPr>
        <p:txBody>
          <a:bodyPr anchor="b">
            <a:noAutofit/>
          </a:bodyPr>
          <a:lstStyle>
            <a:lvl1pPr algn="l">
              <a:defRPr sz="2800" i="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2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1334401" y="4025991"/>
            <a:ext cx="3678319" cy="1234562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3" name="正方形/長方形 72"/>
          <p:cNvSpPr/>
          <p:nvPr userDrawn="1"/>
        </p:nvSpPr>
        <p:spPr>
          <a:xfrm>
            <a:off x="1477604" y="3928583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4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291646" y="2688817"/>
            <a:ext cx="1746409" cy="720080"/>
          </a:xfrm>
        </p:spPr>
        <p:txBody>
          <a:bodyPr anchor="t">
            <a:noAutofit/>
          </a:bodyPr>
          <a:lstStyle>
            <a:lvl1pPr algn="ctr">
              <a:defRPr sz="3200" i="1" baseline="0">
                <a:solidFill>
                  <a:schemeClr val="accent1">
                    <a:lumMod val="50000"/>
                  </a:schemeClr>
                </a:solidFill>
                <a:latin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lvl="0"/>
            <a:r>
              <a:rPr kumimoji="1" lang="en-US" altLang="ja-JP" dirty="0"/>
              <a:t>9999</a:t>
            </a:r>
            <a:endParaRPr kumimoji="1" lang="ja-JP" altLang="en-US" dirty="0"/>
          </a:p>
        </p:txBody>
      </p:sp>
      <p:sp>
        <p:nvSpPr>
          <p:cNvPr id="75" name="テキスト プレースホルダー 6"/>
          <p:cNvSpPr>
            <a:spLocks noGrp="1"/>
          </p:cNvSpPr>
          <p:nvPr>
            <p:ph type="body" sz="quarter" idx="25" hasCustomPrompt="1"/>
          </p:nvPr>
        </p:nvSpPr>
        <p:spPr>
          <a:xfrm>
            <a:off x="7814278" y="3270347"/>
            <a:ext cx="3678319" cy="720080"/>
          </a:xfrm>
        </p:spPr>
        <p:txBody>
          <a:bodyPr anchor="b">
            <a:noAutofit/>
          </a:bodyPr>
          <a:lstStyle>
            <a:lvl1pPr algn="l">
              <a:defRPr sz="2800" i="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6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7821008" y="4025991"/>
            <a:ext cx="3678319" cy="1234562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7" name="正方形/長方形 76"/>
          <p:cNvSpPr/>
          <p:nvPr userDrawn="1"/>
        </p:nvSpPr>
        <p:spPr>
          <a:xfrm>
            <a:off x="7964211" y="3928583"/>
            <a:ext cx="3240360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8" name="テキスト プレースホルダー 6"/>
          <p:cNvSpPr>
            <a:spLocks noGrp="1"/>
          </p:cNvSpPr>
          <p:nvPr>
            <p:ph type="body" sz="quarter" idx="27" hasCustomPrompt="1"/>
          </p:nvPr>
        </p:nvSpPr>
        <p:spPr>
          <a:xfrm>
            <a:off x="6778253" y="2688817"/>
            <a:ext cx="1746409" cy="720080"/>
          </a:xfrm>
        </p:spPr>
        <p:txBody>
          <a:bodyPr anchor="t">
            <a:noAutofit/>
          </a:bodyPr>
          <a:lstStyle>
            <a:lvl1pPr algn="ctr">
              <a:defRPr sz="3200" i="1" baseline="0">
                <a:solidFill>
                  <a:schemeClr val="accent2">
                    <a:lumMod val="50000"/>
                  </a:schemeClr>
                </a:solidFill>
                <a:latin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lvl="0"/>
            <a:r>
              <a:rPr kumimoji="1" lang="en-US" altLang="ja-JP" dirty="0"/>
              <a:t>9999</a:t>
            </a:r>
            <a:endParaRPr kumimoji="1" lang="ja-JP" altLang="en-US" dirty="0"/>
          </a:p>
        </p:txBody>
      </p:sp>
      <p:sp>
        <p:nvSpPr>
          <p:cNvPr id="79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14324839" y="3270347"/>
            <a:ext cx="3678319" cy="720080"/>
          </a:xfrm>
        </p:spPr>
        <p:txBody>
          <a:bodyPr anchor="b">
            <a:noAutofit/>
          </a:bodyPr>
          <a:lstStyle>
            <a:lvl1pPr algn="l">
              <a:defRPr sz="2800" i="0" baseline="0">
                <a:solidFill>
                  <a:schemeClr val="accent5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80" name="テキスト プレースホルダー 6"/>
          <p:cNvSpPr>
            <a:spLocks noGrp="1"/>
          </p:cNvSpPr>
          <p:nvPr>
            <p:ph type="body" sz="quarter" idx="29" hasCustomPrompt="1"/>
          </p:nvPr>
        </p:nvSpPr>
        <p:spPr>
          <a:xfrm>
            <a:off x="14331569" y="4025991"/>
            <a:ext cx="3678319" cy="1234562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81" name="正方形/長方形 80"/>
          <p:cNvSpPr/>
          <p:nvPr userDrawn="1"/>
        </p:nvSpPr>
        <p:spPr>
          <a:xfrm>
            <a:off x="14474772" y="3928583"/>
            <a:ext cx="3240360" cy="7200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2" name="テキスト プレースホルダー 6"/>
          <p:cNvSpPr>
            <a:spLocks noGrp="1"/>
          </p:cNvSpPr>
          <p:nvPr>
            <p:ph type="body" sz="quarter" idx="30" hasCustomPrompt="1"/>
          </p:nvPr>
        </p:nvSpPr>
        <p:spPr>
          <a:xfrm>
            <a:off x="13288814" y="2688817"/>
            <a:ext cx="1746409" cy="720080"/>
          </a:xfrm>
        </p:spPr>
        <p:txBody>
          <a:bodyPr anchor="t">
            <a:noAutofit/>
          </a:bodyPr>
          <a:lstStyle>
            <a:lvl1pPr algn="ctr">
              <a:defRPr sz="3200" i="1" baseline="0">
                <a:solidFill>
                  <a:schemeClr val="accent5">
                    <a:lumMod val="50000"/>
                  </a:schemeClr>
                </a:solidFill>
                <a:latin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lvl="0"/>
            <a:r>
              <a:rPr kumimoji="1" lang="en-US" altLang="ja-JP" dirty="0"/>
              <a:t>9999</a:t>
            </a:r>
            <a:endParaRPr kumimoji="1" lang="ja-JP" altLang="en-US" dirty="0"/>
          </a:p>
        </p:txBody>
      </p:sp>
      <p:sp>
        <p:nvSpPr>
          <p:cNvPr id="83" name="テキスト プレースホルダー 6"/>
          <p:cNvSpPr>
            <a:spLocks noGrp="1"/>
          </p:cNvSpPr>
          <p:nvPr>
            <p:ph type="body" sz="quarter" idx="31" hasCustomPrompt="1"/>
          </p:nvPr>
        </p:nvSpPr>
        <p:spPr>
          <a:xfrm>
            <a:off x="4580512" y="6632566"/>
            <a:ext cx="3678319" cy="720080"/>
          </a:xfrm>
        </p:spPr>
        <p:txBody>
          <a:bodyPr anchor="b">
            <a:noAutofit/>
          </a:bodyPr>
          <a:lstStyle>
            <a:lvl1pPr algn="l">
              <a:defRPr sz="2800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84" name="テキスト プレースホルダー 6"/>
          <p:cNvSpPr>
            <a:spLocks noGrp="1"/>
          </p:cNvSpPr>
          <p:nvPr>
            <p:ph type="body" sz="quarter" idx="32" hasCustomPrompt="1"/>
          </p:nvPr>
        </p:nvSpPr>
        <p:spPr>
          <a:xfrm>
            <a:off x="4587242" y="7388210"/>
            <a:ext cx="3678319" cy="1234562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85" name="正方形/長方形 84"/>
          <p:cNvSpPr/>
          <p:nvPr userDrawn="1"/>
        </p:nvSpPr>
        <p:spPr>
          <a:xfrm>
            <a:off x="4730445" y="7290802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6" name="テキスト プレースホルダー 6"/>
          <p:cNvSpPr>
            <a:spLocks noGrp="1"/>
          </p:cNvSpPr>
          <p:nvPr>
            <p:ph type="body" sz="quarter" idx="33" hasCustomPrompt="1"/>
          </p:nvPr>
        </p:nvSpPr>
        <p:spPr>
          <a:xfrm>
            <a:off x="3519087" y="8462885"/>
            <a:ext cx="1746409" cy="720080"/>
          </a:xfrm>
        </p:spPr>
        <p:txBody>
          <a:bodyPr anchor="t">
            <a:noAutofit/>
          </a:bodyPr>
          <a:lstStyle>
            <a:lvl1pPr algn="ctr">
              <a:defRPr sz="3200" i="1" baseline="0">
                <a:solidFill>
                  <a:schemeClr val="accent3">
                    <a:lumMod val="50000"/>
                  </a:schemeClr>
                </a:solidFill>
                <a:latin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lvl="0"/>
            <a:r>
              <a:rPr kumimoji="1" lang="en-US" altLang="ja-JP" dirty="0"/>
              <a:t>9999</a:t>
            </a:r>
            <a:endParaRPr kumimoji="1" lang="ja-JP" altLang="en-US" dirty="0"/>
          </a:p>
        </p:txBody>
      </p:sp>
      <p:sp>
        <p:nvSpPr>
          <p:cNvPr id="87" name="テキスト プレースホルダー 6"/>
          <p:cNvSpPr>
            <a:spLocks noGrp="1"/>
          </p:cNvSpPr>
          <p:nvPr>
            <p:ph type="body" sz="quarter" idx="34" hasCustomPrompt="1"/>
          </p:nvPr>
        </p:nvSpPr>
        <p:spPr>
          <a:xfrm>
            <a:off x="11096241" y="6632566"/>
            <a:ext cx="3678319" cy="720080"/>
          </a:xfrm>
        </p:spPr>
        <p:txBody>
          <a:bodyPr anchor="b">
            <a:noAutofit/>
          </a:bodyPr>
          <a:lstStyle>
            <a:lvl1pPr algn="l">
              <a:defRPr sz="2800" i="0" baseline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88" name="テキスト プレースホルダー 6"/>
          <p:cNvSpPr>
            <a:spLocks noGrp="1"/>
          </p:cNvSpPr>
          <p:nvPr>
            <p:ph type="body" sz="quarter" idx="35" hasCustomPrompt="1"/>
          </p:nvPr>
        </p:nvSpPr>
        <p:spPr>
          <a:xfrm>
            <a:off x="11102971" y="7388210"/>
            <a:ext cx="3678319" cy="1234562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89" name="正方形/長方形 88"/>
          <p:cNvSpPr/>
          <p:nvPr userDrawn="1"/>
        </p:nvSpPr>
        <p:spPr>
          <a:xfrm>
            <a:off x="11246174" y="7290802"/>
            <a:ext cx="3240360" cy="72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0" name="テキスト プレースホルダー 6"/>
          <p:cNvSpPr>
            <a:spLocks noGrp="1"/>
          </p:cNvSpPr>
          <p:nvPr>
            <p:ph type="body" sz="quarter" idx="36" hasCustomPrompt="1"/>
          </p:nvPr>
        </p:nvSpPr>
        <p:spPr>
          <a:xfrm>
            <a:off x="10034816" y="8462885"/>
            <a:ext cx="1746409" cy="720080"/>
          </a:xfrm>
        </p:spPr>
        <p:txBody>
          <a:bodyPr anchor="t">
            <a:noAutofit/>
          </a:bodyPr>
          <a:lstStyle>
            <a:lvl1pPr algn="ctr">
              <a:defRPr sz="3200" i="1" baseline="0">
                <a:solidFill>
                  <a:schemeClr val="accent4">
                    <a:lumMod val="50000"/>
                  </a:schemeClr>
                </a:solidFill>
                <a:latin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lvl="0"/>
            <a:r>
              <a:rPr kumimoji="1" lang="en-US" altLang="ja-JP" dirty="0"/>
              <a:t>9999</a:t>
            </a:r>
            <a:endParaRPr kumimoji="1" lang="ja-JP" altLang="en-US" dirty="0"/>
          </a:p>
        </p:txBody>
      </p:sp>
      <p:sp>
        <p:nvSpPr>
          <p:cNvPr id="67" name="正方形/長方形 66"/>
          <p:cNvSpPr/>
          <p:nvPr userDrawn="1"/>
        </p:nvSpPr>
        <p:spPr>
          <a:xfrm flipV="1">
            <a:off x="14347147" y="5922286"/>
            <a:ext cx="3939266" cy="457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9525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150"/>
                            </p:stCondLst>
                            <p:childTnLst>
                              <p:par>
                                <p:cTn id="36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750" fill="hold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75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9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4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90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400"/>
                            </p:stCondLst>
                            <p:childTnLst>
                              <p:par>
                                <p:cTn id="57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900"/>
                            </p:stCondLst>
                            <p:childTnLst>
                              <p:par>
                                <p:cTn id="6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6400"/>
                            </p:stCondLst>
                            <p:childTnLst>
                              <p:par>
                                <p:cTn id="6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6900"/>
                            </p:stCondLst>
                            <p:childTnLst>
                              <p:par>
                                <p:cTn id="7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7550"/>
                            </p:stCondLst>
                            <p:childTnLst>
                              <p:par>
                                <p:cTn id="76" presetID="2" presetClass="entr" presetSubtype="2" decel="98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750" fill="hold"/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750" fill="hold"/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2" presetClass="entr" presetSubtype="2" decel="98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75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75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8300"/>
                            </p:stCondLst>
                            <p:childTnLst>
                              <p:par>
                                <p:cTn id="8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8800"/>
                            </p:stCondLst>
                            <p:childTnLst>
                              <p:par>
                                <p:cTn id="8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9300"/>
                            </p:stCondLst>
                            <p:childTnLst>
                              <p:par>
                                <p:cTn id="9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9800"/>
                            </p:stCondLst>
                            <p:childTnLst>
                              <p:par>
                                <p:cTn id="97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10300"/>
                            </p:stCondLst>
                            <p:childTnLst>
                              <p:par>
                                <p:cTn id="10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10800"/>
                            </p:stCondLst>
                            <p:childTnLst>
                              <p:par>
                                <p:cTn id="10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11300"/>
                            </p:stCondLst>
                            <p:childTnLst>
                              <p:par>
                                <p:cTn id="11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11950"/>
                            </p:stCondLst>
                            <p:childTnLst>
                              <p:par>
                                <p:cTn id="116" presetID="2" presetClass="entr" presetSubtype="2" decel="98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8" dur="750" fill="hold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750" fill="hold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2" presetClass="entr" presetSubtype="2" decel="98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2" dur="75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" dur="75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12700"/>
                            </p:stCondLst>
                            <p:childTnLst>
                              <p:par>
                                <p:cTn id="1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500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13200"/>
                            </p:stCondLst>
                            <p:childTnLst>
                              <p:par>
                                <p:cTn id="1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13700"/>
                            </p:stCondLst>
                            <p:childTnLst>
                              <p:par>
                                <p:cTn id="1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14200"/>
                            </p:stCondLst>
                            <p:childTnLst>
                              <p:par>
                                <p:cTn id="137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14700"/>
                            </p:stCondLst>
                            <p:childTnLst>
                              <p:par>
                                <p:cTn id="14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>
                            <p:stCondLst>
                              <p:cond delay="15200"/>
                            </p:stCondLst>
                            <p:childTnLst>
                              <p:par>
                                <p:cTn id="1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15700"/>
                            </p:stCondLst>
                            <p:childTnLst>
                              <p:par>
                                <p:cTn id="15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4" dur="500"/>
                                        <p:tgtEl>
                                          <p:spTgt spid="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16350"/>
                            </p:stCondLst>
                            <p:childTnLst>
                              <p:par>
                                <p:cTn id="156" presetID="2" presetClass="entr" presetSubtype="2" decel="98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8" dur="750" fill="hold"/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9" dur="750" fill="hold"/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0" presetID="2" presetClass="entr" presetSubtype="2" decel="98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2" dur="75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3" dur="75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17100"/>
                            </p:stCondLst>
                            <p:childTnLst>
                              <p:par>
                                <p:cTn id="16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7" dur="500"/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17600"/>
                            </p:stCondLst>
                            <p:childTnLst>
                              <p:par>
                                <p:cTn id="1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18100"/>
                            </p:stCondLst>
                            <p:childTnLst>
                              <p:par>
                                <p:cTn id="17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" fill="hold">
                            <p:stCondLst>
                              <p:cond delay="18600"/>
                            </p:stCondLst>
                            <p:childTnLst>
                              <p:par>
                                <p:cTn id="177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9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0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1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3" fill="hold">
                            <p:stCondLst>
                              <p:cond delay="19100"/>
                            </p:stCondLst>
                            <p:childTnLst>
                              <p:par>
                                <p:cTn id="18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7" fill="hold">
                            <p:stCondLst>
                              <p:cond delay="19600"/>
                            </p:stCondLst>
                            <p:childTnLst>
                              <p:par>
                                <p:cTn id="18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1" fill="hold">
                            <p:stCondLst>
                              <p:cond delay="20100"/>
                            </p:stCondLst>
                            <p:childTnLst>
                              <p:par>
                                <p:cTn id="19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4" dur="500"/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5" fill="hold">
                            <p:stCondLst>
                              <p:cond delay="20750"/>
                            </p:stCondLst>
                            <p:childTnLst>
                              <p:par>
                                <p:cTn id="196" presetID="2" presetClass="entr" presetSubtype="2" decel="98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8" dur="750" fill="hold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9" dur="750" fill="hold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0" presetID="2" presetClass="entr" presetSubtype="2" decel="98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2" dur="75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3" dur="75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4" fill="hold">
                            <p:stCondLst>
                              <p:cond delay="21500"/>
                            </p:stCondLst>
                            <p:childTnLst>
                              <p:par>
                                <p:cTn id="20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7" dur="500"/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8" fill="hold">
                            <p:stCondLst>
                              <p:cond delay="22000"/>
                            </p:stCondLst>
                            <p:childTnLst>
                              <p:par>
                                <p:cTn id="20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2" fill="hold">
                            <p:stCondLst>
                              <p:cond delay="22500"/>
                            </p:stCondLst>
                            <p:childTnLst>
                              <p:par>
                                <p:cTn id="2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5" grpId="0" animBg="1"/>
      <p:bldP spid="6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6" grpId="0" animBg="1"/>
      <p:bldP spid="71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7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7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2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3" grpId="0" animBg="1"/>
      <p:bldP spid="74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5" grpId="0" build="p">
        <p:tmplLst>
          <p:tmpl lvl="1">
            <p:tnLst>
              <p:par>
                <p:cTn presetID="2" presetClass="entr" presetSubtype="2" decel="98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7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7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7" grpId="0" animBg="1"/>
      <p:bldP spid="78" grpId="0" build="p">
        <p:tmplLst>
          <p:tmpl lvl="1">
            <p:tnLst>
              <p:par>
                <p:cTn presetID="22" presetClass="entr" presetSubtype="4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7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9" grpId="0" build="p">
        <p:tmplLst>
          <p:tmpl lvl="1">
            <p:tnLst>
              <p:par>
                <p:cTn presetID="2" presetClass="entr" presetSubtype="2" decel="98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7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7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0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8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1" grpId="0" animBg="1"/>
      <p:bldP spid="82" grpId="0" build="p">
        <p:tmplLst>
          <p:tmpl lvl="1">
            <p:tnLst>
              <p:par>
                <p:cTn presetID="22" presetClass="entr" presetSubtype="4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8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3" grpId="0" build="p">
        <p:tmplLst>
          <p:tmpl lvl="1">
            <p:tnLst>
              <p:par>
                <p:cTn presetID="2" presetClass="entr" presetSubtype="2" decel="98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8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8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4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8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5" grpId="0" animBg="1"/>
      <p:bldP spid="86" grpId="0" build="p">
        <p:tmplLst>
          <p:tmpl lvl="1">
            <p:tnLst>
              <p:par>
                <p:cTn presetID="22" presetClass="entr" presetSubtype="4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8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7" grpId="0" build="p">
        <p:tmplLst>
          <p:tmpl lvl="1">
            <p:tnLst>
              <p:par>
                <p:cTn presetID="2" presetClass="entr" presetSubtype="2" decel="98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8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8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8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9" grpId="0" animBg="1"/>
      <p:bldP spid="90" grpId="0" build="p">
        <p:tmplLst>
          <p:tmpl lvl="1">
            <p:tnLst>
              <p:par>
                <p:cTn presetID="22" presetClass="entr" presetSubtype="4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9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7" grpId="0" animBg="1"/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keywor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 vert="horz" lIns="163275" tIns="81638" rIns="163275" bIns="81638" rtlCol="0">
            <a:normAutofit/>
          </a:bodyPr>
          <a:lstStyle>
            <a:lvl1pPr>
              <a:defRPr lang="ja-JP" altLang="en-US" i="1" dirty="0">
                <a:solidFill>
                  <a:schemeClr val="tx1">
                    <a:lumMod val="50000"/>
                    <a:lumOff val="50000"/>
                  </a:schemeClr>
                </a:solidFill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1" y="3775955"/>
            <a:ext cx="18286412" cy="1947863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二等辺三角形 7"/>
          <p:cNvSpPr/>
          <p:nvPr userDrawn="1"/>
        </p:nvSpPr>
        <p:spPr>
          <a:xfrm>
            <a:off x="8043640" y="3307951"/>
            <a:ext cx="945094" cy="467072"/>
          </a:xfrm>
          <a:custGeom>
            <a:avLst/>
            <a:gdLst/>
            <a:ahLst/>
            <a:cxnLst/>
            <a:rect l="l" t="t" r="r" b="b"/>
            <a:pathLst>
              <a:path w="945094" h="467072">
                <a:moveTo>
                  <a:pt x="467072" y="0"/>
                </a:moveTo>
                <a:lnTo>
                  <a:pt x="945094" y="467072"/>
                </a:lnTo>
                <a:lnTo>
                  <a:pt x="0" y="467072"/>
                </a:lnTo>
                <a:close/>
              </a:path>
            </a:pathLst>
          </a:cu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二等辺三角形 33"/>
          <p:cNvSpPr/>
          <p:nvPr userDrawn="1"/>
        </p:nvSpPr>
        <p:spPr>
          <a:xfrm rot="10800000">
            <a:off x="3503785" y="5722886"/>
            <a:ext cx="951623" cy="468000"/>
          </a:xfrm>
          <a:custGeom>
            <a:avLst/>
            <a:gdLst/>
            <a:ahLst/>
            <a:cxnLst/>
            <a:rect l="l" t="t" r="r" b="b"/>
            <a:pathLst>
              <a:path w="951623" h="468000">
                <a:moveTo>
                  <a:pt x="951623" y="468000"/>
                </a:moveTo>
                <a:lnTo>
                  <a:pt x="0" y="468000"/>
                </a:lnTo>
                <a:lnTo>
                  <a:pt x="269575" y="198426"/>
                </a:lnTo>
                <a:lnTo>
                  <a:pt x="472652" y="0"/>
                </a:lnTo>
                <a:close/>
              </a:path>
            </a:pathLst>
          </a:cu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二等辺三角形 7"/>
          <p:cNvSpPr/>
          <p:nvPr userDrawn="1"/>
        </p:nvSpPr>
        <p:spPr>
          <a:xfrm>
            <a:off x="10853552" y="3307951"/>
            <a:ext cx="945094" cy="467072"/>
          </a:xfrm>
          <a:custGeom>
            <a:avLst/>
            <a:gdLst/>
            <a:ahLst/>
            <a:cxnLst/>
            <a:rect l="l" t="t" r="r" b="b"/>
            <a:pathLst>
              <a:path w="945094" h="467072">
                <a:moveTo>
                  <a:pt x="467072" y="0"/>
                </a:moveTo>
                <a:lnTo>
                  <a:pt x="945094" y="467072"/>
                </a:lnTo>
                <a:lnTo>
                  <a:pt x="0" y="467072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二等辺三角形 33"/>
          <p:cNvSpPr/>
          <p:nvPr userDrawn="1"/>
        </p:nvSpPr>
        <p:spPr>
          <a:xfrm rot="10800000">
            <a:off x="6313697" y="5722886"/>
            <a:ext cx="951623" cy="468000"/>
          </a:xfrm>
          <a:custGeom>
            <a:avLst/>
            <a:gdLst/>
            <a:ahLst/>
            <a:cxnLst/>
            <a:rect l="l" t="t" r="r" b="b"/>
            <a:pathLst>
              <a:path w="951623" h="468000">
                <a:moveTo>
                  <a:pt x="951623" y="468000"/>
                </a:moveTo>
                <a:lnTo>
                  <a:pt x="0" y="468000"/>
                </a:lnTo>
                <a:lnTo>
                  <a:pt x="269575" y="198426"/>
                </a:lnTo>
                <a:lnTo>
                  <a:pt x="472652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二等辺三角形 7"/>
          <p:cNvSpPr/>
          <p:nvPr userDrawn="1"/>
        </p:nvSpPr>
        <p:spPr>
          <a:xfrm>
            <a:off x="13663464" y="3307951"/>
            <a:ext cx="945094" cy="467072"/>
          </a:xfrm>
          <a:custGeom>
            <a:avLst/>
            <a:gdLst/>
            <a:ahLst/>
            <a:cxnLst/>
            <a:rect l="l" t="t" r="r" b="b"/>
            <a:pathLst>
              <a:path w="945094" h="467072">
                <a:moveTo>
                  <a:pt x="467072" y="0"/>
                </a:moveTo>
                <a:lnTo>
                  <a:pt x="945094" y="467072"/>
                </a:lnTo>
                <a:lnTo>
                  <a:pt x="0" y="467072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二等辺三角形 33"/>
          <p:cNvSpPr/>
          <p:nvPr userDrawn="1"/>
        </p:nvSpPr>
        <p:spPr>
          <a:xfrm rot="10800000">
            <a:off x="9123609" y="5722886"/>
            <a:ext cx="951623" cy="468000"/>
          </a:xfrm>
          <a:custGeom>
            <a:avLst/>
            <a:gdLst/>
            <a:ahLst/>
            <a:cxnLst/>
            <a:rect l="l" t="t" r="r" b="b"/>
            <a:pathLst>
              <a:path w="951623" h="468000">
                <a:moveTo>
                  <a:pt x="951623" y="468000"/>
                </a:moveTo>
                <a:lnTo>
                  <a:pt x="0" y="468000"/>
                </a:lnTo>
                <a:lnTo>
                  <a:pt x="269575" y="198426"/>
                </a:lnTo>
                <a:lnTo>
                  <a:pt x="472652" y="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二等辺三角形 7"/>
          <p:cNvSpPr/>
          <p:nvPr userDrawn="1"/>
        </p:nvSpPr>
        <p:spPr>
          <a:xfrm>
            <a:off x="16473376" y="3307951"/>
            <a:ext cx="945094" cy="467072"/>
          </a:xfrm>
          <a:custGeom>
            <a:avLst/>
            <a:gdLst/>
            <a:ahLst/>
            <a:cxnLst/>
            <a:rect l="l" t="t" r="r" b="b"/>
            <a:pathLst>
              <a:path w="945094" h="467072">
                <a:moveTo>
                  <a:pt x="467072" y="0"/>
                </a:moveTo>
                <a:lnTo>
                  <a:pt x="945094" y="467072"/>
                </a:lnTo>
                <a:lnTo>
                  <a:pt x="0" y="467072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二等辺三角形 33"/>
          <p:cNvSpPr/>
          <p:nvPr userDrawn="1"/>
        </p:nvSpPr>
        <p:spPr>
          <a:xfrm rot="10800000">
            <a:off x="11933521" y="5722886"/>
            <a:ext cx="951623" cy="468000"/>
          </a:xfrm>
          <a:custGeom>
            <a:avLst/>
            <a:gdLst/>
            <a:ahLst/>
            <a:cxnLst/>
            <a:rect l="l" t="t" r="r" b="b"/>
            <a:pathLst>
              <a:path w="951623" h="468000">
                <a:moveTo>
                  <a:pt x="951623" y="468000"/>
                </a:moveTo>
                <a:lnTo>
                  <a:pt x="0" y="468000"/>
                </a:lnTo>
                <a:lnTo>
                  <a:pt x="269575" y="198426"/>
                </a:lnTo>
                <a:lnTo>
                  <a:pt x="472652" y="0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二等辺三角形 7"/>
          <p:cNvSpPr/>
          <p:nvPr userDrawn="1"/>
        </p:nvSpPr>
        <p:spPr>
          <a:xfrm>
            <a:off x="5233728" y="3307951"/>
            <a:ext cx="945094" cy="467072"/>
          </a:xfrm>
          <a:custGeom>
            <a:avLst/>
            <a:gdLst/>
            <a:ahLst/>
            <a:cxnLst/>
            <a:rect l="l" t="t" r="r" b="b"/>
            <a:pathLst>
              <a:path w="945094" h="467072">
                <a:moveTo>
                  <a:pt x="467072" y="0"/>
                </a:moveTo>
                <a:lnTo>
                  <a:pt x="945094" y="467072"/>
                </a:lnTo>
                <a:lnTo>
                  <a:pt x="0" y="467072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二等辺三角形 33"/>
          <p:cNvSpPr/>
          <p:nvPr userDrawn="1"/>
        </p:nvSpPr>
        <p:spPr>
          <a:xfrm rot="10800000">
            <a:off x="693873" y="5722886"/>
            <a:ext cx="951623" cy="468000"/>
          </a:xfrm>
          <a:custGeom>
            <a:avLst/>
            <a:gdLst/>
            <a:ahLst/>
            <a:cxnLst/>
            <a:rect l="l" t="t" r="r" b="b"/>
            <a:pathLst>
              <a:path w="951623" h="468000">
                <a:moveTo>
                  <a:pt x="951623" y="468000"/>
                </a:moveTo>
                <a:lnTo>
                  <a:pt x="0" y="468000"/>
                </a:lnTo>
                <a:lnTo>
                  <a:pt x="269575" y="198426"/>
                </a:lnTo>
                <a:lnTo>
                  <a:pt x="472652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テキスト プレースホルダー 6"/>
          <p:cNvSpPr>
            <a:spLocks noGrp="1"/>
          </p:cNvSpPr>
          <p:nvPr>
            <p:ph type="body" sz="quarter" idx="15" hasCustomPrompt="1"/>
          </p:nvPr>
        </p:nvSpPr>
        <p:spPr>
          <a:xfrm>
            <a:off x="1078310" y="7170289"/>
            <a:ext cx="16200313" cy="1755993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2" name="正方形/長方形 31"/>
          <p:cNvSpPr/>
          <p:nvPr userDrawn="1"/>
        </p:nvSpPr>
        <p:spPr>
          <a:xfrm>
            <a:off x="1222326" y="7026274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6"/>
          <p:cNvSpPr/>
          <p:nvPr userDrawn="1"/>
        </p:nvSpPr>
        <p:spPr>
          <a:xfrm rot="18900000">
            <a:off x="3617978" y="4163864"/>
            <a:ext cx="5248576" cy="1170179"/>
          </a:xfrm>
          <a:custGeom>
            <a:avLst/>
            <a:gdLst/>
            <a:ahLst/>
            <a:cxnLst/>
            <a:rect l="l" t="t" r="r" b="b"/>
            <a:pathLst>
              <a:path w="5248576" h="1170179">
                <a:moveTo>
                  <a:pt x="4078397" y="0"/>
                </a:moveTo>
                <a:lnTo>
                  <a:pt x="5248576" y="1170179"/>
                </a:lnTo>
                <a:lnTo>
                  <a:pt x="1170178" y="1170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6"/>
          <p:cNvSpPr/>
          <p:nvPr userDrawn="1"/>
        </p:nvSpPr>
        <p:spPr>
          <a:xfrm rot="18900000">
            <a:off x="6427890" y="4163864"/>
            <a:ext cx="5248576" cy="1170179"/>
          </a:xfrm>
          <a:custGeom>
            <a:avLst/>
            <a:gdLst/>
            <a:ahLst/>
            <a:cxnLst/>
            <a:rect l="l" t="t" r="r" b="b"/>
            <a:pathLst>
              <a:path w="5248576" h="1170179">
                <a:moveTo>
                  <a:pt x="4078397" y="0"/>
                </a:moveTo>
                <a:lnTo>
                  <a:pt x="5248576" y="1170179"/>
                </a:lnTo>
                <a:lnTo>
                  <a:pt x="1170178" y="1170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6"/>
          <p:cNvSpPr/>
          <p:nvPr userDrawn="1"/>
        </p:nvSpPr>
        <p:spPr>
          <a:xfrm rot="18900000">
            <a:off x="9237802" y="4163864"/>
            <a:ext cx="5248576" cy="1170179"/>
          </a:xfrm>
          <a:custGeom>
            <a:avLst/>
            <a:gdLst/>
            <a:ahLst/>
            <a:cxnLst/>
            <a:rect l="l" t="t" r="r" b="b"/>
            <a:pathLst>
              <a:path w="5248576" h="1170179">
                <a:moveTo>
                  <a:pt x="4078397" y="0"/>
                </a:moveTo>
                <a:lnTo>
                  <a:pt x="5248576" y="1170179"/>
                </a:lnTo>
                <a:lnTo>
                  <a:pt x="1170178" y="1170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6"/>
          <p:cNvSpPr/>
          <p:nvPr userDrawn="1"/>
        </p:nvSpPr>
        <p:spPr>
          <a:xfrm rot="18900000">
            <a:off x="12047714" y="4163864"/>
            <a:ext cx="5248576" cy="1170179"/>
          </a:xfrm>
          <a:custGeom>
            <a:avLst/>
            <a:gdLst/>
            <a:ahLst/>
            <a:cxnLst/>
            <a:rect l="l" t="t" r="r" b="b"/>
            <a:pathLst>
              <a:path w="5248576" h="1170179">
                <a:moveTo>
                  <a:pt x="4078397" y="0"/>
                </a:moveTo>
                <a:lnTo>
                  <a:pt x="5248576" y="1170179"/>
                </a:lnTo>
                <a:lnTo>
                  <a:pt x="1170178" y="1170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6"/>
          <p:cNvSpPr/>
          <p:nvPr userDrawn="1"/>
        </p:nvSpPr>
        <p:spPr>
          <a:xfrm rot="18900000">
            <a:off x="808066" y="4163864"/>
            <a:ext cx="5248576" cy="1170179"/>
          </a:xfrm>
          <a:custGeom>
            <a:avLst/>
            <a:gdLst/>
            <a:ahLst/>
            <a:cxnLst/>
            <a:rect l="l" t="t" r="r" b="b"/>
            <a:pathLst>
              <a:path w="5248576" h="1170179">
                <a:moveTo>
                  <a:pt x="4078397" y="0"/>
                </a:moveTo>
                <a:lnTo>
                  <a:pt x="5248576" y="1170179"/>
                </a:lnTo>
                <a:lnTo>
                  <a:pt x="1170178" y="1170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テキスト プレースホルダー 11"/>
          <p:cNvSpPr>
            <a:spLocks noGrp="1"/>
          </p:cNvSpPr>
          <p:nvPr>
            <p:ph type="body" sz="quarter" idx="36" hasCustomPrompt="1"/>
          </p:nvPr>
        </p:nvSpPr>
        <p:spPr>
          <a:xfrm rot="18900000">
            <a:off x="1674413" y="4278329"/>
            <a:ext cx="3572959" cy="870619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spc="0" baseline="0">
                <a:solidFill>
                  <a:schemeClr val="bg1"/>
                </a:solidFill>
                <a:effectLst/>
                <a:latin typeface="Route 159 Bold" pitchFamily="50" charset="0"/>
              </a:defRPr>
            </a:lvl1pPr>
          </a:lstStyle>
          <a:p>
            <a:pPr lvl="0"/>
            <a:r>
              <a:rPr lang="en-US" dirty="0"/>
              <a:t>Word</a:t>
            </a:r>
          </a:p>
        </p:txBody>
      </p:sp>
      <p:sp>
        <p:nvSpPr>
          <p:cNvPr id="27" name="テキスト プレースホルダー 11"/>
          <p:cNvSpPr>
            <a:spLocks noGrp="1"/>
          </p:cNvSpPr>
          <p:nvPr>
            <p:ph type="body" sz="quarter" idx="37" hasCustomPrompt="1"/>
          </p:nvPr>
        </p:nvSpPr>
        <p:spPr>
          <a:xfrm rot="18900000">
            <a:off x="4490186" y="4278329"/>
            <a:ext cx="3572959" cy="870619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spc="0">
                <a:solidFill>
                  <a:schemeClr val="bg1"/>
                </a:solidFill>
                <a:effectLst/>
                <a:latin typeface="Route 159 Bold" pitchFamily="50" charset="0"/>
              </a:defRPr>
            </a:lvl1pPr>
          </a:lstStyle>
          <a:p>
            <a:pPr lvl="0"/>
            <a:r>
              <a:rPr lang="en-US" altLang="ja-JP" dirty="0"/>
              <a:t>Word</a:t>
            </a:r>
          </a:p>
        </p:txBody>
      </p:sp>
      <p:sp>
        <p:nvSpPr>
          <p:cNvPr id="28" name="テキスト プレースホルダー 11"/>
          <p:cNvSpPr>
            <a:spLocks noGrp="1"/>
          </p:cNvSpPr>
          <p:nvPr>
            <p:ph type="body" sz="quarter" idx="38" hasCustomPrompt="1"/>
          </p:nvPr>
        </p:nvSpPr>
        <p:spPr>
          <a:xfrm rot="18900000">
            <a:off x="7305959" y="4278329"/>
            <a:ext cx="3572959" cy="870619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spc="0">
                <a:solidFill>
                  <a:schemeClr val="bg1"/>
                </a:solidFill>
                <a:effectLst/>
                <a:latin typeface="Route 159 Bold" pitchFamily="50" charset="0"/>
              </a:defRPr>
            </a:lvl1pPr>
          </a:lstStyle>
          <a:p>
            <a:pPr lvl="0"/>
            <a:r>
              <a:rPr lang="en-US" altLang="ja-JP" dirty="0"/>
              <a:t>Word</a:t>
            </a:r>
          </a:p>
        </p:txBody>
      </p:sp>
      <p:sp>
        <p:nvSpPr>
          <p:cNvPr id="29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 rot="18900000">
            <a:off x="10121732" y="4278329"/>
            <a:ext cx="3572959" cy="870619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spc="0">
                <a:solidFill>
                  <a:schemeClr val="bg1"/>
                </a:solidFill>
                <a:effectLst/>
                <a:latin typeface="Route 159 Bold" pitchFamily="50" charset="0"/>
              </a:defRPr>
            </a:lvl1pPr>
          </a:lstStyle>
          <a:p>
            <a:pPr lvl="0"/>
            <a:r>
              <a:rPr lang="en-US" altLang="ja-JP" dirty="0"/>
              <a:t>Word</a:t>
            </a:r>
          </a:p>
        </p:txBody>
      </p:sp>
      <p:sp>
        <p:nvSpPr>
          <p:cNvPr id="30" name="テキスト プレースホルダー 11"/>
          <p:cNvSpPr>
            <a:spLocks noGrp="1"/>
          </p:cNvSpPr>
          <p:nvPr>
            <p:ph type="body" sz="quarter" idx="40" hasCustomPrompt="1"/>
          </p:nvPr>
        </p:nvSpPr>
        <p:spPr>
          <a:xfrm rot="18900000">
            <a:off x="12937503" y="4278329"/>
            <a:ext cx="3572959" cy="870619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spc="0">
                <a:solidFill>
                  <a:schemeClr val="bg1"/>
                </a:solidFill>
                <a:effectLst/>
                <a:latin typeface="Route 159 Bold" pitchFamily="50" charset="0"/>
              </a:defRPr>
            </a:lvl1pPr>
          </a:lstStyle>
          <a:p>
            <a:pPr lvl="0"/>
            <a:r>
              <a:rPr lang="en-US" altLang="ja-JP" dirty="0"/>
              <a:t>Word</a:t>
            </a:r>
          </a:p>
        </p:txBody>
      </p:sp>
    </p:spTree>
    <p:extLst>
      <p:ext uri="{BB962C8B-B14F-4D97-AF65-F5344CB8AC3E}">
        <p14:creationId xmlns:p14="http://schemas.microsoft.com/office/powerpoint/2010/main" val="3139688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50"/>
                            </p:stCondLst>
                            <p:childTnLst>
                              <p:par>
                                <p:cTn id="2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750"/>
                            </p:stCondLst>
                            <p:childTnLst>
                              <p:par>
                                <p:cTn id="2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250"/>
                            </p:stCondLst>
                            <p:childTnLst>
                              <p:par>
                                <p:cTn id="3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750"/>
                            </p:stCondLst>
                            <p:childTnLst>
                              <p:par>
                                <p:cTn id="4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000"/>
                            </p:stCondLst>
                            <p:childTnLst>
                              <p:par>
                                <p:cTn id="4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250"/>
                            </p:stCondLst>
                            <p:childTnLst>
                              <p:par>
                                <p:cTn id="5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3750"/>
                            </p:stCondLst>
                            <p:childTnLst>
                              <p:par>
                                <p:cTn id="5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4000"/>
                            </p:stCondLst>
                            <p:childTnLst>
                              <p:par>
                                <p:cTn id="6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4250"/>
                            </p:stCondLst>
                            <p:childTnLst>
                              <p:par>
                                <p:cTn id="6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4750"/>
                            </p:stCondLst>
                            <p:childTnLst>
                              <p:par>
                                <p:cTn id="7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0"/>
                            </p:stCondLst>
                            <p:childTnLst>
                              <p:par>
                                <p:cTn id="7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9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250"/>
                            </p:stCondLst>
                            <p:childTnLst>
                              <p:par>
                                <p:cTn id="8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5750"/>
                            </p:stCondLst>
                            <p:childTnLst>
                              <p:par>
                                <p:cTn id="8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0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6000"/>
                            </p:stCondLst>
                            <p:childTnLst>
                              <p:par>
                                <p:cTn id="92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10" grpId="0" animBg="1"/>
      <p:bldP spid="12" grpId="0" animBg="1"/>
      <p:bldP spid="13" grpId="0" animBg="1"/>
      <p:bldP spid="15" grpId="0" animBg="1"/>
      <p:bldP spid="16" grpId="0" animBg="1"/>
      <p:bldP spid="18" grpId="0" animBg="1"/>
      <p:bldP spid="19" grpId="0" animBg="1"/>
      <p:bldP spid="21" grpId="0" animBg="1"/>
      <p:bldP spid="22" grpId="0" animBg="1"/>
      <p:bldP spid="24" grpId="0" animBg="1"/>
      <p:bldP spid="25" grpId="0" animBg="1"/>
      <p:bldP spid="31" grpId="0" build="allAtOnce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2" grpId="0" animBg="1"/>
      <p:bldP spid="11" grpId="0" animBg="1"/>
      <p:bldP spid="14" grpId="0" animBg="1"/>
      <p:bldP spid="17" grpId="0" animBg="1"/>
      <p:bldP spid="20" grpId="0" animBg="1"/>
      <p:bldP spid="23" grpId="0" animBg="1"/>
      <p:bldP spid="26" grpId="0" build="p">
        <p:tmplLst>
          <p:tmpl lvl="1">
            <p:tnLst>
              <p:par>
                <p:cTn presetID="2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2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2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2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図プレースホルダー 5"/>
          <p:cNvSpPr>
            <a:spLocks noGrp="1"/>
          </p:cNvSpPr>
          <p:nvPr>
            <p:ph type="pic" sz="quarter" idx="14" hasCustomPrompt="1"/>
          </p:nvPr>
        </p:nvSpPr>
        <p:spPr>
          <a:xfrm>
            <a:off x="259681" y="2368873"/>
            <a:ext cx="3456285" cy="4930229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9" name="図プレースホルダー 5"/>
          <p:cNvSpPr>
            <a:spLocks noGrp="1"/>
          </p:cNvSpPr>
          <p:nvPr>
            <p:ph type="pic" sz="quarter" idx="15" hasCustomPrompt="1"/>
          </p:nvPr>
        </p:nvSpPr>
        <p:spPr>
          <a:xfrm>
            <a:off x="3830737" y="2368873"/>
            <a:ext cx="3456285" cy="4930229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0" name="図プレースホルダー 5"/>
          <p:cNvSpPr>
            <a:spLocks noGrp="1"/>
          </p:cNvSpPr>
          <p:nvPr>
            <p:ph type="pic" sz="quarter" idx="16" hasCustomPrompt="1"/>
          </p:nvPr>
        </p:nvSpPr>
        <p:spPr>
          <a:xfrm>
            <a:off x="7401812" y="2368873"/>
            <a:ext cx="3456285" cy="4930229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1" name="図プレースホルダー 5"/>
          <p:cNvSpPr>
            <a:spLocks noGrp="1"/>
          </p:cNvSpPr>
          <p:nvPr>
            <p:ph type="pic" sz="quarter" idx="17" hasCustomPrompt="1"/>
          </p:nvPr>
        </p:nvSpPr>
        <p:spPr>
          <a:xfrm>
            <a:off x="10972849" y="2368873"/>
            <a:ext cx="3456285" cy="4930229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2" name="図プレースホルダー 5"/>
          <p:cNvSpPr>
            <a:spLocks noGrp="1"/>
          </p:cNvSpPr>
          <p:nvPr>
            <p:ph type="pic" sz="quarter" idx="18" hasCustomPrompt="1"/>
          </p:nvPr>
        </p:nvSpPr>
        <p:spPr>
          <a:xfrm>
            <a:off x="14543905" y="2368873"/>
            <a:ext cx="3456285" cy="4930229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4" name="テキスト プレースホルダー 13"/>
          <p:cNvSpPr>
            <a:spLocks noGrp="1"/>
          </p:cNvSpPr>
          <p:nvPr>
            <p:ph type="body" sz="quarter" idx="19" hasCustomPrompt="1"/>
          </p:nvPr>
        </p:nvSpPr>
        <p:spPr>
          <a:xfrm>
            <a:off x="260350" y="6545040"/>
            <a:ext cx="3455988" cy="754062"/>
          </a:xfrm>
          <a:solidFill>
            <a:schemeClr val="accent1">
              <a:alpha val="80000"/>
            </a:schemeClr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15" name="テキスト プレースホルダー 13"/>
          <p:cNvSpPr>
            <a:spLocks noGrp="1"/>
          </p:cNvSpPr>
          <p:nvPr>
            <p:ph type="body" sz="quarter" idx="20" hasCustomPrompt="1"/>
          </p:nvPr>
        </p:nvSpPr>
        <p:spPr>
          <a:xfrm>
            <a:off x="3831239" y="6545040"/>
            <a:ext cx="3455988" cy="754062"/>
          </a:xfrm>
          <a:solidFill>
            <a:schemeClr val="accent3">
              <a:alpha val="80000"/>
            </a:schemeClr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16" name="テキスト プレースホルダー 13"/>
          <p:cNvSpPr>
            <a:spLocks noGrp="1"/>
          </p:cNvSpPr>
          <p:nvPr>
            <p:ph type="body" sz="quarter" idx="21" hasCustomPrompt="1"/>
          </p:nvPr>
        </p:nvSpPr>
        <p:spPr>
          <a:xfrm>
            <a:off x="14543905" y="6545040"/>
            <a:ext cx="3455988" cy="754062"/>
          </a:xfrm>
          <a:solidFill>
            <a:schemeClr val="accent5">
              <a:alpha val="80000"/>
            </a:schemeClr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17" name="テキスト プレースホルダー 13"/>
          <p:cNvSpPr>
            <a:spLocks noGrp="1"/>
          </p:cNvSpPr>
          <p:nvPr>
            <p:ph type="body" sz="quarter" idx="22" hasCustomPrompt="1"/>
          </p:nvPr>
        </p:nvSpPr>
        <p:spPr>
          <a:xfrm>
            <a:off x="10973017" y="6545040"/>
            <a:ext cx="3455988" cy="754062"/>
          </a:xfrm>
          <a:solidFill>
            <a:schemeClr val="accent4">
              <a:alpha val="80000"/>
            </a:schemeClr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18" name="テキスト プレースホルダー 13"/>
          <p:cNvSpPr>
            <a:spLocks noGrp="1"/>
          </p:cNvSpPr>
          <p:nvPr>
            <p:ph type="body" sz="quarter" idx="23" hasCustomPrompt="1"/>
          </p:nvPr>
        </p:nvSpPr>
        <p:spPr>
          <a:xfrm>
            <a:off x="7401960" y="6545040"/>
            <a:ext cx="3455988" cy="754062"/>
          </a:xfrm>
          <a:solidFill>
            <a:schemeClr val="accent2">
              <a:alpha val="80000"/>
            </a:schemeClr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19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1078310" y="7663779"/>
            <a:ext cx="16200313" cy="1530553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0" name="正方形/長方形 19"/>
          <p:cNvSpPr/>
          <p:nvPr userDrawn="1"/>
        </p:nvSpPr>
        <p:spPr>
          <a:xfrm>
            <a:off x="1222326" y="7519764"/>
            <a:ext cx="3240360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63723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25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750"/>
                            </p:stCondLst>
                            <p:childTnLst>
                              <p:par>
                                <p:cTn id="29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75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250"/>
                            </p:stCondLst>
                            <p:childTnLst>
                              <p:par>
                                <p:cTn id="45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60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500"/>
                            </p:stCondLst>
                            <p:childTnLst>
                              <p:par>
                                <p:cTn id="53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6" grpId="0" animBg="1"/>
      <p:bldP spid="9" grpId="0" animBg="1"/>
      <p:bldP spid="10" grpId="0" animBg="1"/>
      <p:bldP spid="11" grpId="0" animBg="1"/>
      <p:bldP spid="12" grpId="0" animBg="1"/>
      <p:bldP spid="14" grpId="0" animBg="1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animBg="1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animBg="1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animBg="1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animBg="1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allAtOnce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 animBg="1"/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Ste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/>
          <p:cNvSpPr/>
          <p:nvPr userDrawn="1"/>
        </p:nvSpPr>
        <p:spPr>
          <a:xfrm>
            <a:off x="0" y="2767236"/>
            <a:ext cx="7129368" cy="10801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平行四辺形 11"/>
          <p:cNvSpPr/>
          <p:nvPr userDrawn="1"/>
        </p:nvSpPr>
        <p:spPr>
          <a:xfrm>
            <a:off x="1800000" y="3847355"/>
            <a:ext cx="5329368" cy="552061"/>
          </a:xfrm>
          <a:prstGeom prst="parallelogram">
            <a:avLst>
              <a:gd name="adj" fmla="val 13705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423427" y="2947255"/>
            <a:ext cx="6528067" cy="720080"/>
          </a:xfrm>
        </p:spPr>
        <p:txBody>
          <a:bodyPr anchor="ctr">
            <a:noAutofit/>
          </a:bodyPr>
          <a:lstStyle>
            <a:lvl1pPr algn="r">
              <a:defRPr sz="2800" i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2" name="平行四辺形 21"/>
          <p:cNvSpPr/>
          <p:nvPr userDrawn="1"/>
        </p:nvSpPr>
        <p:spPr>
          <a:xfrm>
            <a:off x="3600000" y="5479537"/>
            <a:ext cx="5329368" cy="552061"/>
          </a:xfrm>
          <a:prstGeom prst="parallelogram">
            <a:avLst>
              <a:gd name="adj" fmla="val 137052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平行四辺形 22"/>
          <p:cNvSpPr/>
          <p:nvPr userDrawn="1"/>
        </p:nvSpPr>
        <p:spPr>
          <a:xfrm>
            <a:off x="5398214" y="7111718"/>
            <a:ext cx="5329368" cy="552061"/>
          </a:xfrm>
          <a:prstGeom prst="parallelogram">
            <a:avLst>
              <a:gd name="adj" fmla="val 137052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 userDrawn="1"/>
        </p:nvSpPr>
        <p:spPr>
          <a:xfrm>
            <a:off x="1800000" y="4399417"/>
            <a:ext cx="7129368" cy="108012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3600000" y="6031598"/>
            <a:ext cx="7129368" cy="10801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 userDrawn="1"/>
        </p:nvSpPr>
        <p:spPr>
          <a:xfrm>
            <a:off x="5398214" y="7663780"/>
            <a:ext cx="7129368" cy="108012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>
            <a:off x="2222017" y="4579437"/>
            <a:ext cx="6528067" cy="720080"/>
          </a:xfrm>
        </p:spPr>
        <p:txBody>
          <a:bodyPr anchor="ctr">
            <a:noAutofit/>
          </a:bodyPr>
          <a:lstStyle>
            <a:lvl1pPr algn="r">
              <a:defRPr sz="2800" i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7" name="テキスト プレースホルダー 6"/>
          <p:cNvSpPr>
            <a:spLocks noGrp="1"/>
          </p:cNvSpPr>
          <p:nvPr>
            <p:ph type="body" sz="quarter" idx="23" hasCustomPrompt="1"/>
          </p:nvPr>
        </p:nvSpPr>
        <p:spPr>
          <a:xfrm>
            <a:off x="4022217" y="6211618"/>
            <a:ext cx="6528067" cy="720080"/>
          </a:xfrm>
        </p:spPr>
        <p:txBody>
          <a:bodyPr anchor="ctr">
            <a:noAutofit/>
          </a:bodyPr>
          <a:lstStyle>
            <a:lvl1pPr algn="r">
              <a:defRPr sz="2800" i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9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5824027" y="7843800"/>
            <a:ext cx="6528067" cy="720080"/>
          </a:xfrm>
        </p:spPr>
        <p:txBody>
          <a:bodyPr anchor="ctr">
            <a:noAutofit/>
          </a:bodyPr>
          <a:lstStyle>
            <a:lvl1pPr algn="r">
              <a:defRPr sz="2800" i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0" name="テキスト プレースホルダー 6"/>
          <p:cNvSpPr>
            <a:spLocks noGrp="1"/>
          </p:cNvSpPr>
          <p:nvPr>
            <p:ph type="body" sz="quarter" idx="25" hasCustomPrompt="1"/>
          </p:nvPr>
        </p:nvSpPr>
        <p:spPr>
          <a:xfrm>
            <a:off x="7198990" y="2668427"/>
            <a:ext cx="5544616" cy="1284144"/>
          </a:xfrm>
        </p:spPr>
        <p:txBody>
          <a:bodyPr anchor="ctr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1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12599590" y="7570632"/>
            <a:ext cx="5544616" cy="1284144"/>
          </a:xfrm>
        </p:spPr>
        <p:txBody>
          <a:bodyPr anchor="ctr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2" name="テキスト プレースホルダー 6"/>
          <p:cNvSpPr>
            <a:spLocks noGrp="1"/>
          </p:cNvSpPr>
          <p:nvPr>
            <p:ph type="body" sz="quarter" idx="27" hasCustomPrompt="1"/>
          </p:nvPr>
        </p:nvSpPr>
        <p:spPr>
          <a:xfrm>
            <a:off x="8999190" y="4299864"/>
            <a:ext cx="5544616" cy="1284144"/>
          </a:xfrm>
        </p:spPr>
        <p:txBody>
          <a:bodyPr anchor="ctr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3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10845998" y="5932789"/>
            <a:ext cx="5544616" cy="1284144"/>
          </a:xfrm>
        </p:spPr>
        <p:txBody>
          <a:bodyPr anchor="ctr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76298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000"/>
                            </p:stCondLst>
                            <p:childTnLst>
                              <p:par>
                                <p:cTn id="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500"/>
                            </p:stCondLst>
                            <p:childTnLst>
                              <p:par>
                                <p:cTn id="5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0"/>
                            </p:stCondLst>
                            <p:childTnLst>
                              <p:par>
                                <p:cTn id="5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500"/>
                            </p:stCondLst>
                            <p:childTnLst>
                              <p:par>
                                <p:cTn id="5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6000"/>
                            </p:stCondLst>
                            <p:childTnLst>
                              <p:par>
                                <p:cTn id="6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6" grpId="0" animBg="1"/>
      <p:bldP spid="12" grpId="0" animBg="1"/>
      <p:bldP spid="18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animBg="1"/>
      <p:bldP spid="23" grpId="0" animBg="1"/>
      <p:bldP spid="9" grpId="0" animBg="1"/>
      <p:bldP spid="10" grpId="0" animBg="1"/>
      <p:bldP spid="19" grpId="0" animBg="1"/>
      <p:bldP spid="25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Ste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正方形/長方形 24"/>
          <p:cNvSpPr/>
          <p:nvPr userDrawn="1"/>
        </p:nvSpPr>
        <p:spPr>
          <a:xfrm>
            <a:off x="-29722" y="8477753"/>
            <a:ext cx="6677030" cy="72043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直角三角形 22"/>
          <p:cNvSpPr/>
          <p:nvPr userDrawn="1"/>
        </p:nvSpPr>
        <p:spPr>
          <a:xfrm rot="10800000">
            <a:off x="5926875" y="6645437"/>
            <a:ext cx="720434" cy="2552751"/>
          </a:xfrm>
          <a:custGeom>
            <a:avLst/>
            <a:gdLst/>
            <a:ahLst/>
            <a:cxnLst/>
            <a:rect l="l" t="t" r="r" b="b"/>
            <a:pathLst>
              <a:path w="720434" h="2552751">
                <a:moveTo>
                  <a:pt x="720433" y="2552751"/>
                </a:moveTo>
                <a:lnTo>
                  <a:pt x="0" y="2552751"/>
                </a:lnTo>
                <a:lnTo>
                  <a:pt x="0" y="720434"/>
                </a:lnTo>
                <a:lnTo>
                  <a:pt x="0" y="0"/>
                </a:lnTo>
                <a:lnTo>
                  <a:pt x="720434" y="720434"/>
                </a:lnTo>
                <a:lnTo>
                  <a:pt x="720433" y="720434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直角三角形 5"/>
          <p:cNvSpPr/>
          <p:nvPr userDrawn="1"/>
        </p:nvSpPr>
        <p:spPr>
          <a:xfrm rot="10800000">
            <a:off x="5926875" y="6645436"/>
            <a:ext cx="4600136" cy="720434"/>
          </a:xfrm>
          <a:custGeom>
            <a:avLst/>
            <a:gdLst/>
            <a:ahLst/>
            <a:cxnLst/>
            <a:rect l="l" t="t" r="r" b="b"/>
            <a:pathLst>
              <a:path w="4600136" h="720434">
                <a:moveTo>
                  <a:pt x="4600136" y="720434"/>
                </a:moveTo>
                <a:lnTo>
                  <a:pt x="3879703" y="720434"/>
                </a:lnTo>
                <a:lnTo>
                  <a:pt x="3879702" y="720434"/>
                </a:lnTo>
                <a:lnTo>
                  <a:pt x="707423" y="720434"/>
                </a:lnTo>
                <a:lnTo>
                  <a:pt x="0" y="13011"/>
                </a:lnTo>
                <a:lnTo>
                  <a:pt x="0" y="0"/>
                </a:lnTo>
                <a:lnTo>
                  <a:pt x="3879702" y="0"/>
                </a:lnTo>
                <a:lnTo>
                  <a:pt x="3879703" y="0"/>
                </a:lnTo>
                <a:lnTo>
                  <a:pt x="3879703" y="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直角三角形 9"/>
          <p:cNvSpPr/>
          <p:nvPr userDrawn="1"/>
        </p:nvSpPr>
        <p:spPr>
          <a:xfrm rot="10800000">
            <a:off x="9806577" y="4813120"/>
            <a:ext cx="720434" cy="2552751"/>
          </a:xfrm>
          <a:custGeom>
            <a:avLst/>
            <a:gdLst/>
            <a:ahLst/>
            <a:cxnLst/>
            <a:rect l="l" t="t" r="r" b="b"/>
            <a:pathLst>
              <a:path w="720434" h="2552751">
                <a:moveTo>
                  <a:pt x="720433" y="2552751"/>
                </a:moveTo>
                <a:lnTo>
                  <a:pt x="0" y="2552751"/>
                </a:lnTo>
                <a:lnTo>
                  <a:pt x="0" y="720434"/>
                </a:lnTo>
                <a:lnTo>
                  <a:pt x="0" y="0"/>
                </a:lnTo>
                <a:lnTo>
                  <a:pt x="720434" y="720434"/>
                </a:lnTo>
                <a:lnTo>
                  <a:pt x="720433" y="720434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 userDrawn="1"/>
        </p:nvSpPr>
        <p:spPr>
          <a:xfrm>
            <a:off x="9806575" y="4813119"/>
            <a:ext cx="4600136" cy="720434"/>
          </a:xfrm>
          <a:custGeom>
            <a:avLst/>
            <a:gdLst/>
            <a:ahLst/>
            <a:cxnLst/>
            <a:rect l="l" t="t" r="r" b="b"/>
            <a:pathLst>
              <a:path w="4600136" h="720434">
                <a:moveTo>
                  <a:pt x="0" y="0"/>
                </a:moveTo>
                <a:lnTo>
                  <a:pt x="720433" y="0"/>
                </a:lnTo>
                <a:lnTo>
                  <a:pt x="720434" y="0"/>
                </a:lnTo>
                <a:lnTo>
                  <a:pt x="3898149" y="0"/>
                </a:lnTo>
                <a:lnTo>
                  <a:pt x="4600136" y="701987"/>
                </a:lnTo>
                <a:lnTo>
                  <a:pt x="4600136" y="720434"/>
                </a:lnTo>
                <a:lnTo>
                  <a:pt x="720434" y="720434"/>
                </a:lnTo>
                <a:lnTo>
                  <a:pt x="720433" y="720434"/>
                </a:lnTo>
                <a:lnTo>
                  <a:pt x="720433" y="72043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直角三角形 13"/>
          <p:cNvSpPr/>
          <p:nvPr userDrawn="1"/>
        </p:nvSpPr>
        <p:spPr>
          <a:xfrm rot="10800000">
            <a:off x="13686278" y="2980804"/>
            <a:ext cx="720434" cy="2552751"/>
          </a:xfrm>
          <a:custGeom>
            <a:avLst/>
            <a:gdLst/>
            <a:ahLst/>
            <a:cxnLst/>
            <a:rect l="l" t="t" r="r" b="b"/>
            <a:pathLst>
              <a:path w="720434" h="2552751">
                <a:moveTo>
                  <a:pt x="720433" y="2552751"/>
                </a:moveTo>
                <a:lnTo>
                  <a:pt x="0" y="2552751"/>
                </a:lnTo>
                <a:lnTo>
                  <a:pt x="0" y="720434"/>
                </a:lnTo>
                <a:lnTo>
                  <a:pt x="0" y="0"/>
                </a:lnTo>
                <a:lnTo>
                  <a:pt x="720434" y="720434"/>
                </a:lnTo>
                <a:lnTo>
                  <a:pt x="720433" y="720434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 userDrawn="1"/>
        </p:nvSpPr>
        <p:spPr>
          <a:xfrm>
            <a:off x="13686277" y="2980803"/>
            <a:ext cx="4600135" cy="720434"/>
          </a:xfrm>
          <a:custGeom>
            <a:avLst/>
            <a:gdLst/>
            <a:ahLst/>
            <a:cxnLst/>
            <a:rect l="l" t="t" r="r" b="b"/>
            <a:pathLst>
              <a:path w="4600135" h="720434">
                <a:moveTo>
                  <a:pt x="0" y="0"/>
                </a:moveTo>
                <a:lnTo>
                  <a:pt x="720433" y="0"/>
                </a:lnTo>
                <a:lnTo>
                  <a:pt x="720434" y="0"/>
                </a:lnTo>
                <a:lnTo>
                  <a:pt x="4600135" y="0"/>
                </a:lnTo>
                <a:lnTo>
                  <a:pt x="4600135" y="720434"/>
                </a:lnTo>
                <a:lnTo>
                  <a:pt x="720434" y="720434"/>
                </a:lnTo>
                <a:lnTo>
                  <a:pt x="720433" y="720434"/>
                </a:lnTo>
                <a:lnTo>
                  <a:pt x="720433" y="72043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テキスト ボックス 19"/>
          <p:cNvSpPr txBox="1"/>
          <p:nvPr userDrawn="1"/>
        </p:nvSpPr>
        <p:spPr>
          <a:xfrm>
            <a:off x="6886463" y="7365870"/>
            <a:ext cx="194155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01</a:t>
            </a:r>
            <a:endParaRPr kumimoji="1" lang="ja-JP" altLang="en-US" sz="12000" dirty="0">
              <a:solidFill>
                <a:schemeClr val="accent1">
                  <a:lumMod val="60000"/>
                  <a:lumOff val="40000"/>
                </a:schemeClr>
              </a:solidFill>
              <a:latin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21" name="テキスト ボックス 20"/>
          <p:cNvSpPr txBox="1"/>
          <p:nvPr userDrawn="1"/>
        </p:nvSpPr>
        <p:spPr>
          <a:xfrm>
            <a:off x="10766800" y="5533553"/>
            <a:ext cx="194155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0" dirty="0">
                <a:solidFill>
                  <a:schemeClr val="accent3">
                    <a:lumMod val="60000"/>
                    <a:lumOff val="40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02</a:t>
            </a:r>
            <a:endParaRPr kumimoji="1" lang="ja-JP" altLang="en-US" sz="12000" dirty="0">
              <a:solidFill>
                <a:schemeClr val="accent3">
                  <a:lumMod val="60000"/>
                  <a:lumOff val="40000"/>
                </a:schemeClr>
              </a:solidFill>
              <a:latin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22" name="テキスト ボックス 21"/>
          <p:cNvSpPr txBox="1"/>
          <p:nvPr userDrawn="1"/>
        </p:nvSpPr>
        <p:spPr>
          <a:xfrm>
            <a:off x="14647139" y="3701237"/>
            <a:ext cx="194155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0" dirty="0">
                <a:solidFill>
                  <a:schemeClr val="accent2">
                    <a:lumMod val="60000"/>
                    <a:lumOff val="40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03</a:t>
            </a:r>
            <a:endParaRPr kumimoji="1" lang="ja-JP" altLang="en-US" sz="12000" dirty="0">
              <a:solidFill>
                <a:schemeClr val="accent2">
                  <a:lumMod val="60000"/>
                  <a:lumOff val="40000"/>
                </a:schemeClr>
              </a:solidFill>
              <a:latin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27" name="直角三角形 26"/>
          <p:cNvSpPr/>
          <p:nvPr userDrawn="1"/>
        </p:nvSpPr>
        <p:spPr>
          <a:xfrm>
            <a:off x="9121024" y="6645436"/>
            <a:ext cx="1404929" cy="720434"/>
          </a:xfrm>
          <a:custGeom>
            <a:avLst/>
            <a:gdLst/>
            <a:ahLst/>
            <a:cxnLst/>
            <a:rect l="l" t="t" r="r" b="b"/>
            <a:pathLst>
              <a:path w="1404929" h="720434">
                <a:moveTo>
                  <a:pt x="684495" y="0"/>
                </a:moveTo>
                <a:lnTo>
                  <a:pt x="684496" y="1"/>
                </a:lnTo>
                <a:lnTo>
                  <a:pt x="685961" y="1"/>
                </a:lnTo>
                <a:lnTo>
                  <a:pt x="685961" y="1466"/>
                </a:lnTo>
                <a:lnTo>
                  <a:pt x="1404929" y="720434"/>
                </a:lnTo>
                <a:lnTo>
                  <a:pt x="1403863" y="720434"/>
                </a:lnTo>
                <a:lnTo>
                  <a:pt x="0" y="1"/>
                </a:lnTo>
                <a:lnTo>
                  <a:pt x="684495" y="1"/>
                </a:lnTo>
                <a:close/>
              </a:path>
            </a:pathLst>
          </a:custGeom>
          <a:solidFill>
            <a:schemeClr val="tx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直角三角形 26"/>
          <p:cNvSpPr/>
          <p:nvPr userDrawn="1"/>
        </p:nvSpPr>
        <p:spPr>
          <a:xfrm>
            <a:off x="5224409" y="8477753"/>
            <a:ext cx="1404929" cy="720434"/>
          </a:xfrm>
          <a:custGeom>
            <a:avLst/>
            <a:gdLst/>
            <a:ahLst/>
            <a:cxnLst/>
            <a:rect l="l" t="t" r="r" b="b"/>
            <a:pathLst>
              <a:path w="1404929" h="720434">
                <a:moveTo>
                  <a:pt x="684495" y="0"/>
                </a:moveTo>
                <a:lnTo>
                  <a:pt x="684496" y="1"/>
                </a:lnTo>
                <a:lnTo>
                  <a:pt x="685961" y="1"/>
                </a:lnTo>
                <a:lnTo>
                  <a:pt x="685961" y="1466"/>
                </a:lnTo>
                <a:lnTo>
                  <a:pt x="1404929" y="720434"/>
                </a:lnTo>
                <a:lnTo>
                  <a:pt x="1403863" y="720434"/>
                </a:lnTo>
                <a:lnTo>
                  <a:pt x="0" y="1"/>
                </a:lnTo>
                <a:lnTo>
                  <a:pt x="684495" y="1"/>
                </a:lnTo>
                <a:close/>
              </a:path>
            </a:pathLst>
          </a:cu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直角三角形 26"/>
          <p:cNvSpPr/>
          <p:nvPr userDrawn="1"/>
        </p:nvSpPr>
        <p:spPr>
          <a:xfrm>
            <a:off x="13001594" y="4808553"/>
            <a:ext cx="1404929" cy="720434"/>
          </a:xfrm>
          <a:custGeom>
            <a:avLst/>
            <a:gdLst/>
            <a:ahLst/>
            <a:cxnLst/>
            <a:rect l="l" t="t" r="r" b="b"/>
            <a:pathLst>
              <a:path w="1404929" h="720434">
                <a:moveTo>
                  <a:pt x="684495" y="0"/>
                </a:moveTo>
                <a:lnTo>
                  <a:pt x="684496" y="1"/>
                </a:lnTo>
                <a:lnTo>
                  <a:pt x="685961" y="1"/>
                </a:lnTo>
                <a:lnTo>
                  <a:pt x="685961" y="1466"/>
                </a:lnTo>
                <a:lnTo>
                  <a:pt x="1404929" y="720434"/>
                </a:lnTo>
                <a:lnTo>
                  <a:pt x="1403863" y="720434"/>
                </a:lnTo>
                <a:lnTo>
                  <a:pt x="0" y="1"/>
                </a:lnTo>
                <a:lnTo>
                  <a:pt x="684495" y="1"/>
                </a:lnTo>
                <a:close/>
              </a:path>
            </a:pathLst>
          </a:custGeom>
          <a:solidFill>
            <a:schemeClr val="tx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773723" y="6494220"/>
            <a:ext cx="4851245" cy="720080"/>
          </a:xfrm>
        </p:spPr>
        <p:txBody>
          <a:bodyPr anchor="b">
            <a:noAutofit/>
          </a:bodyPr>
          <a:lstStyle>
            <a:lvl1pPr algn="r">
              <a:defRPr sz="2800" i="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5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759655" y="7249864"/>
            <a:ext cx="4872043" cy="1223322"/>
          </a:xfrm>
        </p:spPr>
        <p:txBody>
          <a:bodyPr anchor="t">
            <a:noAutofit/>
          </a:bodyPr>
          <a:lstStyle>
            <a:lvl1pPr algn="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6" name="正方形/長方形 35"/>
          <p:cNvSpPr/>
          <p:nvPr userDrawn="1"/>
        </p:nvSpPr>
        <p:spPr>
          <a:xfrm>
            <a:off x="2251327" y="7152456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テキスト プレースホルダー 6"/>
          <p:cNvSpPr>
            <a:spLocks noGrp="1"/>
          </p:cNvSpPr>
          <p:nvPr>
            <p:ph type="body" sz="quarter" idx="25" hasCustomPrompt="1"/>
          </p:nvPr>
        </p:nvSpPr>
        <p:spPr>
          <a:xfrm>
            <a:off x="4682197" y="4668503"/>
            <a:ext cx="4851245" cy="720080"/>
          </a:xfrm>
        </p:spPr>
        <p:txBody>
          <a:bodyPr anchor="b">
            <a:noAutofit/>
          </a:bodyPr>
          <a:lstStyle>
            <a:lvl1pPr algn="r">
              <a:defRPr sz="2800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0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4668129" y="5424147"/>
            <a:ext cx="4872043" cy="1223322"/>
          </a:xfrm>
        </p:spPr>
        <p:txBody>
          <a:bodyPr anchor="t">
            <a:noAutofit/>
          </a:bodyPr>
          <a:lstStyle>
            <a:lvl1pPr algn="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1" name="正方形/長方形 40"/>
          <p:cNvSpPr/>
          <p:nvPr userDrawn="1"/>
        </p:nvSpPr>
        <p:spPr>
          <a:xfrm>
            <a:off x="6159801" y="5326739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テキスト プレースホルダー 6"/>
          <p:cNvSpPr>
            <a:spLocks noGrp="1"/>
          </p:cNvSpPr>
          <p:nvPr>
            <p:ph type="body" sz="quarter" idx="27" hasCustomPrompt="1"/>
          </p:nvPr>
        </p:nvSpPr>
        <p:spPr>
          <a:xfrm>
            <a:off x="8564878" y="2829587"/>
            <a:ext cx="4851245" cy="720080"/>
          </a:xfrm>
        </p:spPr>
        <p:txBody>
          <a:bodyPr anchor="b">
            <a:noAutofit/>
          </a:bodyPr>
          <a:lstStyle>
            <a:lvl1pPr algn="r">
              <a:defRPr sz="2800" i="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3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8550810" y="3585231"/>
            <a:ext cx="4872043" cy="1223322"/>
          </a:xfrm>
        </p:spPr>
        <p:txBody>
          <a:bodyPr anchor="t">
            <a:noAutofit/>
          </a:bodyPr>
          <a:lstStyle>
            <a:lvl1pPr algn="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4" name="正方形/長方形 43"/>
          <p:cNvSpPr/>
          <p:nvPr userDrawn="1"/>
        </p:nvSpPr>
        <p:spPr>
          <a:xfrm>
            <a:off x="10042482" y="3487823"/>
            <a:ext cx="3240360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03299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10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6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100"/>
                            </p:stCondLst>
                            <p:childTnLst>
                              <p:par>
                                <p:cTn id="5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8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4700"/>
                            </p:stCondLst>
                            <p:childTnLst>
                              <p:par>
                                <p:cTn id="6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6700"/>
                            </p:stCondLst>
                            <p:childTnLst>
                              <p:par>
                                <p:cTn id="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7200"/>
                            </p:stCondLst>
                            <p:childTnLst>
                              <p:par>
                                <p:cTn id="81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8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7800"/>
                            </p:stCondLst>
                            <p:childTnLst>
                              <p:par>
                                <p:cTn id="9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3" grpId="0" animBg="1"/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6" grpId="0" animBg="1"/>
      <p:bldP spid="10" grpId="0" animBg="1"/>
      <p:bldP spid="13" grpId="0" animBg="1"/>
      <p:bldP spid="14" grpId="0" animBg="1"/>
      <p:bldP spid="17" grpId="0" animBg="1"/>
      <p:bldP spid="20" grpId="0"/>
      <p:bldP spid="21" grpId="0"/>
      <p:bldP spid="22" grpId="0"/>
      <p:bldP spid="27" grpId="0" animBg="1"/>
      <p:bldP spid="30" grpId="0" animBg="1"/>
      <p:bldP spid="31" grpId="0" animBg="1"/>
      <p:bldP spid="34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animBg="1"/>
      <p:bldP spid="39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0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 animBg="1"/>
      <p:bldP spid="42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 animBg="1"/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ss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" name="グループ化 116"/>
          <p:cNvGrpSpPr/>
          <p:nvPr userDrawn="1"/>
        </p:nvGrpSpPr>
        <p:grpSpPr>
          <a:xfrm>
            <a:off x="6035724" y="3139078"/>
            <a:ext cx="6003425" cy="908106"/>
            <a:chOff x="1073297" y="6784950"/>
            <a:chExt cx="6003425" cy="908106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118" name="正方形/長方形 117"/>
            <p:cNvSpPr/>
            <p:nvPr userDrawn="1"/>
          </p:nvSpPr>
          <p:spPr>
            <a:xfrm>
              <a:off x="1527349" y="6784951"/>
              <a:ext cx="5095320" cy="9081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9" name="円/楕円 118"/>
            <p:cNvSpPr/>
            <p:nvPr userDrawn="1"/>
          </p:nvSpPr>
          <p:spPr>
            <a:xfrm>
              <a:off x="6168617" y="6784951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0" name="円/楕円 119"/>
            <p:cNvSpPr/>
            <p:nvPr userDrawn="1"/>
          </p:nvSpPr>
          <p:spPr>
            <a:xfrm>
              <a:off x="1073297" y="6784950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10" name="グループ化 109"/>
          <p:cNvGrpSpPr/>
          <p:nvPr userDrawn="1"/>
        </p:nvGrpSpPr>
        <p:grpSpPr>
          <a:xfrm>
            <a:off x="3387886" y="5081591"/>
            <a:ext cx="6003425" cy="908106"/>
            <a:chOff x="1073297" y="6784950"/>
            <a:chExt cx="6003425" cy="908106"/>
          </a:xfrm>
          <a:solidFill>
            <a:schemeClr val="accent3">
              <a:lumMod val="20000"/>
              <a:lumOff val="80000"/>
            </a:schemeClr>
          </a:solidFill>
        </p:grpSpPr>
        <p:sp>
          <p:nvSpPr>
            <p:cNvPr id="111" name="正方形/長方形 110"/>
            <p:cNvSpPr/>
            <p:nvPr userDrawn="1"/>
          </p:nvSpPr>
          <p:spPr>
            <a:xfrm>
              <a:off x="1527349" y="6784951"/>
              <a:ext cx="5095320" cy="9081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2" name="円/楕円 111"/>
            <p:cNvSpPr/>
            <p:nvPr userDrawn="1"/>
          </p:nvSpPr>
          <p:spPr>
            <a:xfrm>
              <a:off x="6168617" y="6784951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3" name="円/楕円 112"/>
            <p:cNvSpPr/>
            <p:nvPr userDrawn="1"/>
          </p:nvSpPr>
          <p:spPr>
            <a:xfrm>
              <a:off x="1073297" y="6784950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15" name="テキスト プレースホルダー 6"/>
          <p:cNvSpPr>
            <a:spLocks noGrp="1"/>
          </p:cNvSpPr>
          <p:nvPr>
            <p:ph type="body" sz="quarter" idx="25" hasCustomPrompt="1"/>
          </p:nvPr>
        </p:nvSpPr>
        <p:spPr>
          <a:xfrm>
            <a:off x="3960509" y="5197631"/>
            <a:ext cx="4389120" cy="720080"/>
          </a:xfrm>
        </p:spPr>
        <p:txBody>
          <a:bodyPr anchor="ctr">
            <a:noAutofit/>
          </a:bodyPr>
          <a:lstStyle>
            <a:lvl1pPr algn="r">
              <a:defRPr sz="2800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16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9577553" y="5328330"/>
            <a:ext cx="4959523" cy="1695774"/>
          </a:xfrm>
        </p:spPr>
        <p:txBody>
          <a:bodyPr anchor="t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grpSp>
        <p:nvGrpSpPr>
          <p:cNvPr id="108" name="グループ化 107"/>
          <p:cNvGrpSpPr/>
          <p:nvPr userDrawn="1"/>
        </p:nvGrpSpPr>
        <p:grpSpPr>
          <a:xfrm>
            <a:off x="763801" y="7024106"/>
            <a:ext cx="6003425" cy="908106"/>
            <a:chOff x="1073297" y="6784950"/>
            <a:chExt cx="6003425" cy="908106"/>
          </a:xfrm>
        </p:grpSpPr>
        <p:sp>
          <p:nvSpPr>
            <p:cNvPr id="99" name="正方形/長方形 98"/>
            <p:cNvSpPr/>
            <p:nvPr userDrawn="1"/>
          </p:nvSpPr>
          <p:spPr>
            <a:xfrm>
              <a:off x="1527349" y="6784951"/>
              <a:ext cx="5095320" cy="90810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2" name="円/楕円 101"/>
            <p:cNvSpPr/>
            <p:nvPr userDrawn="1"/>
          </p:nvSpPr>
          <p:spPr>
            <a:xfrm>
              <a:off x="6168617" y="6784951"/>
              <a:ext cx="908105" cy="90810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7" name="円/楕円 106"/>
            <p:cNvSpPr/>
            <p:nvPr userDrawn="1"/>
          </p:nvSpPr>
          <p:spPr>
            <a:xfrm>
              <a:off x="1073297" y="6784950"/>
              <a:ext cx="908105" cy="90810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4000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70" name="グループ化 69"/>
          <p:cNvGrpSpPr/>
          <p:nvPr userDrawn="1"/>
        </p:nvGrpSpPr>
        <p:grpSpPr>
          <a:xfrm rot="3180000">
            <a:off x="-2239641" y="12022006"/>
            <a:ext cx="1496309" cy="2535059"/>
            <a:chOff x="7305638" y="3002101"/>
            <a:chExt cx="2688353" cy="4554631"/>
          </a:xfrm>
        </p:grpSpPr>
        <p:grpSp>
          <p:nvGrpSpPr>
            <p:cNvPr id="71" name="グループ化 70"/>
            <p:cNvGrpSpPr/>
            <p:nvPr userDrawn="1"/>
          </p:nvGrpSpPr>
          <p:grpSpPr>
            <a:xfrm>
              <a:off x="8267831" y="5345989"/>
              <a:ext cx="763508" cy="2210743"/>
              <a:chOff x="8267831" y="5345989"/>
              <a:chExt cx="763508" cy="2210743"/>
            </a:xfrm>
          </p:grpSpPr>
          <p:sp>
            <p:nvSpPr>
              <p:cNvPr id="95" name="円/楕円 94"/>
              <p:cNvSpPr/>
              <p:nvPr userDrawn="1"/>
            </p:nvSpPr>
            <p:spPr>
              <a:xfrm>
                <a:off x="8267831" y="5345989"/>
                <a:ext cx="763508" cy="2210743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96" name="円/楕円 95"/>
              <p:cNvSpPr/>
              <p:nvPr userDrawn="1"/>
            </p:nvSpPr>
            <p:spPr>
              <a:xfrm>
                <a:off x="8366877" y="5498390"/>
                <a:ext cx="566334" cy="1639824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72" name="弦 8"/>
            <p:cNvSpPr/>
            <p:nvPr userDrawn="1"/>
          </p:nvSpPr>
          <p:spPr>
            <a:xfrm rot="10800000">
              <a:off x="7932506" y="3996103"/>
              <a:ext cx="1435076" cy="2370993"/>
            </a:xfrm>
            <a:custGeom>
              <a:avLst/>
              <a:gdLst/>
              <a:ahLst/>
              <a:cxnLst/>
              <a:rect l="l" t="t" r="r" b="b"/>
              <a:pathLst>
                <a:path w="1969479" h="3253919">
                  <a:moveTo>
                    <a:pt x="984740" y="3253919"/>
                  </a:moveTo>
                  <a:cubicBezTo>
                    <a:pt x="362425" y="2811676"/>
                    <a:pt x="-3869" y="2109952"/>
                    <a:pt x="30" y="1362802"/>
                  </a:cubicBezTo>
                  <a:cubicBezTo>
                    <a:pt x="2628" y="865042"/>
                    <a:pt x="169314" y="389014"/>
                    <a:pt x="468726" y="0"/>
                  </a:cubicBezTo>
                  <a:lnTo>
                    <a:pt x="984740" y="0"/>
                  </a:lnTo>
                  <a:lnTo>
                    <a:pt x="1500508" y="0"/>
                  </a:lnTo>
                  <a:cubicBezTo>
                    <a:pt x="1805017" y="395392"/>
                    <a:pt x="1972090" y="880450"/>
                    <a:pt x="1969449" y="1386333"/>
                  </a:cubicBezTo>
                  <a:cubicBezTo>
                    <a:pt x="1965591" y="2125578"/>
                    <a:pt x="1599814" y="2816889"/>
                    <a:pt x="984740" y="325391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73" name="グループ化 72"/>
            <p:cNvGrpSpPr/>
            <p:nvPr userDrawn="1"/>
          </p:nvGrpSpPr>
          <p:grpSpPr>
            <a:xfrm flipH="1">
              <a:off x="8650044" y="5266273"/>
              <a:ext cx="1343947" cy="1366912"/>
              <a:chOff x="7305639" y="5547570"/>
              <a:chExt cx="1343947" cy="1366912"/>
            </a:xfrm>
            <a:solidFill>
              <a:schemeClr val="accent2">
                <a:lumMod val="50000"/>
              </a:schemeClr>
            </a:solidFill>
          </p:grpSpPr>
          <p:sp>
            <p:nvSpPr>
              <p:cNvPr id="91" name="直角三角形 90"/>
              <p:cNvSpPr/>
              <p:nvPr userDrawn="1"/>
            </p:nvSpPr>
            <p:spPr>
              <a:xfrm rot="5400000">
                <a:off x="7305639" y="6450248"/>
                <a:ext cx="464234" cy="464234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92" name="直角三角形 91"/>
              <p:cNvSpPr/>
              <p:nvPr userDrawn="1"/>
            </p:nvSpPr>
            <p:spPr>
              <a:xfrm rot="16200000">
                <a:off x="7305639" y="5547571"/>
                <a:ext cx="464234" cy="464234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93" name="正方形/長方形 92"/>
              <p:cNvSpPr/>
              <p:nvPr userDrawn="1"/>
            </p:nvSpPr>
            <p:spPr>
              <a:xfrm>
                <a:off x="7305639" y="6011805"/>
                <a:ext cx="464234" cy="43844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94" name="正方形/長方形 93"/>
              <p:cNvSpPr/>
              <p:nvPr userDrawn="1"/>
            </p:nvSpPr>
            <p:spPr>
              <a:xfrm>
                <a:off x="7769874" y="5547570"/>
                <a:ext cx="879712" cy="90267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74" name="グループ化 73"/>
            <p:cNvGrpSpPr/>
            <p:nvPr userDrawn="1"/>
          </p:nvGrpSpPr>
          <p:grpSpPr>
            <a:xfrm>
              <a:off x="7305638" y="5266273"/>
              <a:ext cx="1343947" cy="1366912"/>
              <a:chOff x="7305639" y="5547570"/>
              <a:chExt cx="1343947" cy="1366912"/>
            </a:xfrm>
            <a:solidFill>
              <a:schemeClr val="accent2">
                <a:lumMod val="50000"/>
              </a:schemeClr>
            </a:solidFill>
          </p:grpSpPr>
          <p:sp>
            <p:nvSpPr>
              <p:cNvPr id="87" name="直角三角形 86"/>
              <p:cNvSpPr/>
              <p:nvPr userDrawn="1"/>
            </p:nvSpPr>
            <p:spPr>
              <a:xfrm rot="5400000">
                <a:off x="7305639" y="6450248"/>
                <a:ext cx="464234" cy="464234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8" name="直角三角形 87"/>
              <p:cNvSpPr/>
              <p:nvPr userDrawn="1"/>
            </p:nvSpPr>
            <p:spPr>
              <a:xfrm rot="16200000">
                <a:off x="7305639" y="5547571"/>
                <a:ext cx="464234" cy="464234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9" name="正方形/長方形 88"/>
              <p:cNvSpPr/>
              <p:nvPr userDrawn="1"/>
            </p:nvSpPr>
            <p:spPr>
              <a:xfrm>
                <a:off x="7305639" y="6011805"/>
                <a:ext cx="464234" cy="43844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90" name="正方形/長方形 89"/>
              <p:cNvSpPr/>
              <p:nvPr userDrawn="1"/>
            </p:nvSpPr>
            <p:spPr>
              <a:xfrm>
                <a:off x="7769874" y="5547570"/>
                <a:ext cx="879712" cy="90267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75" name="グループ化 74"/>
            <p:cNvGrpSpPr/>
            <p:nvPr userDrawn="1"/>
          </p:nvGrpSpPr>
          <p:grpSpPr>
            <a:xfrm>
              <a:off x="7665303" y="3002101"/>
              <a:ext cx="1969480" cy="3253919"/>
              <a:chOff x="7665303" y="3002101"/>
              <a:chExt cx="1969480" cy="3253919"/>
            </a:xfrm>
          </p:grpSpPr>
          <p:sp>
            <p:nvSpPr>
              <p:cNvPr id="85" name="弦 8"/>
              <p:cNvSpPr/>
              <p:nvPr userDrawn="1"/>
            </p:nvSpPr>
            <p:spPr>
              <a:xfrm rot="10800000">
                <a:off x="8650043" y="3002101"/>
                <a:ext cx="984740" cy="3253919"/>
              </a:xfrm>
              <a:custGeom>
                <a:avLst/>
                <a:gdLst/>
                <a:ahLst/>
                <a:cxnLst/>
                <a:rect l="l" t="t" r="r" b="b"/>
                <a:pathLst>
                  <a:path w="984740" h="3253919">
                    <a:moveTo>
                      <a:pt x="984740" y="3253919"/>
                    </a:moveTo>
                    <a:cubicBezTo>
                      <a:pt x="362425" y="2811676"/>
                      <a:pt x="-3869" y="2109952"/>
                      <a:pt x="30" y="1362802"/>
                    </a:cubicBezTo>
                    <a:cubicBezTo>
                      <a:pt x="2628" y="865042"/>
                      <a:pt x="169314" y="389014"/>
                      <a:pt x="468726" y="0"/>
                    </a:cubicBezTo>
                    <a:lnTo>
                      <a:pt x="984740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6" name="弦 8"/>
              <p:cNvSpPr/>
              <p:nvPr userDrawn="1"/>
            </p:nvSpPr>
            <p:spPr>
              <a:xfrm>
                <a:off x="7665303" y="3002101"/>
                <a:ext cx="984740" cy="3253919"/>
              </a:xfrm>
              <a:custGeom>
                <a:avLst/>
                <a:gdLst/>
                <a:ahLst/>
                <a:cxnLst/>
                <a:rect l="l" t="t" r="r" b="b"/>
                <a:pathLst>
                  <a:path w="984740" h="3253919">
                    <a:moveTo>
                      <a:pt x="984740" y="0"/>
                    </a:moveTo>
                    <a:lnTo>
                      <a:pt x="984740" y="3253919"/>
                    </a:lnTo>
                    <a:lnTo>
                      <a:pt x="468972" y="3253919"/>
                    </a:lnTo>
                    <a:cubicBezTo>
                      <a:pt x="164463" y="2858527"/>
                      <a:pt x="-2610" y="2373469"/>
                      <a:pt x="31" y="1867586"/>
                    </a:cubicBezTo>
                    <a:cubicBezTo>
                      <a:pt x="3889" y="1128341"/>
                      <a:pt x="369666" y="437030"/>
                      <a:pt x="98474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76" name="グループ化 75"/>
            <p:cNvGrpSpPr/>
            <p:nvPr userDrawn="1"/>
          </p:nvGrpSpPr>
          <p:grpSpPr>
            <a:xfrm>
              <a:off x="7830833" y="3002102"/>
              <a:ext cx="1639326" cy="1035326"/>
              <a:chOff x="7830833" y="3002102"/>
              <a:chExt cx="1639326" cy="1035326"/>
            </a:xfrm>
          </p:grpSpPr>
          <p:sp>
            <p:nvSpPr>
              <p:cNvPr id="83" name="弦 8"/>
              <p:cNvSpPr/>
              <p:nvPr userDrawn="1"/>
            </p:nvSpPr>
            <p:spPr>
              <a:xfrm rot="10800000">
                <a:off x="8650043" y="3002102"/>
                <a:ext cx="820116" cy="1035325"/>
              </a:xfrm>
              <a:custGeom>
                <a:avLst/>
                <a:gdLst/>
                <a:ahLst/>
                <a:cxnLst/>
                <a:rect l="l" t="t" r="r" b="b"/>
                <a:pathLst>
                  <a:path w="820116" h="1035325">
                    <a:moveTo>
                      <a:pt x="820116" y="1035325"/>
                    </a:moveTo>
                    <a:cubicBezTo>
                      <a:pt x="445216" y="768905"/>
                      <a:pt x="163231" y="408315"/>
                      <a:pt x="0" y="0"/>
                    </a:cubicBezTo>
                    <a:lnTo>
                      <a:pt x="820116" y="0"/>
                    </a:ln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4" name="弦 8"/>
              <p:cNvSpPr/>
              <p:nvPr userDrawn="1"/>
            </p:nvSpPr>
            <p:spPr>
              <a:xfrm>
                <a:off x="7830833" y="3002102"/>
                <a:ext cx="819211" cy="1035326"/>
              </a:xfrm>
              <a:custGeom>
                <a:avLst/>
                <a:gdLst/>
                <a:ahLst/>
                <a:cxnLst/>
                <a:rect l="l" t="t" r="r" b="b"/>
                <a:pathLst>
                  <a:path w="819211" h="1035326">
                    <a:moveTo>
                      <a:pt x="819211" y="0"/>
                    </a:moveTo>
                    <a:lnTo>
                      <a:pt x="819211" y="1035326"/>
                    </a:lnTo>
                    <a:lnTo>
                      <a:pt x="0" y="1035326"/>
                    </a:lnTo>
                    <a:cubicBezTo>
                      <a:pt x="162564" y="626542"/>
                      <a:pt x="444666" y="266126"/>
                      <a:pt x="819211" y="0"/>
                    </a:cubicBez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77" name="グループ化 76"/>
            <p:cNvGrpSpPr/>
            <p:nvPr userDrawn="1"/>
          </p:nvGrpSpPr>
          <p:grpSpPr>
            <a:xfrm>
              <a:off x="8239071" y="3682019"/>
              <a:ext cx="821030" cy="821030"/>
              <a:chOff x="11914174" y="3199309"/>
              <a:chExt cx="990518" cy="990518"/>
            </a:xfrm>
          </p:grpSpPr>
          <p:sp>
            <p:nvSpPr>
              <p:cNvPr id="81" name="円/楕円 80"/>
              <p:cNvSpPr/>
              <p:nvPr userDrawn="1"/>
            </p:nvSpPr>
            <p:spPr>
              <a:xfrm>
                <a:off x="11914174" y="3199309"/>
                <a:ext cx="990518" cy="990518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2" name="円/楕円 81"/>
              <p:cNvSpPr/>
              <p:nvPr userDrawn="1"/>
            </p:nvSpPr>
            <p:spPr>
              <a:xfrm>
                <a:off x="12002891" y="3288026"/>
                <a:ext cx="813084" cy="813084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78" name="グループ化 77"/>
            <p:cNvGrpSpPr/>
            <p:nvPr userDrawn="1"/>
          </p:nvGrpSpPr>
          <p:grpSpPr>
            <a:xfrm>
              <a:off x="8562396" y="5264781"/>
              <a:ext cx="174376" cy="1354190"/>
              <a:chOff x="8562396" y="5264781"/>
              <a:chExt cx="174376" cy="1354190"/>
            </a:xfrm>
          </p:grpSpPr>
          <p:sp>
            <p:nvSpPr>
              <p:cNvPr id="79" name="台形 59"/>
              <p:cNvSpPr/>
              <p:nvPr userDrawn="1"/>
            </p:nvSpPr>
            <p:spPr>
              <a:xfrm rot="10800000">
                <a:off x="8649584" y="5264781"/>
                <a:ext cx="87188" cy="1354190"/>
              </a:xfrm>
              <a:custGeom>
                <a:avLst/>
                <a:gdLst/>
                <a:ahLst/>
                <a:cxnLst/>
                <a:rect l="l" t="t" r="r" b="b"/>
                <a:pathLst>
                  <a:path w="232411" h="2119037">
                    <a:moveTo>
                      <a:pt x="232411" y="2119037"/>
                    </a:moveTo>
                    <a:lnTo>
                      <a:pt x="0" y="2119037"/>
                    </a:lnTo>
                    <a:lnTo>
                      <a:pt x="116205" y="0"/>
                    </a:lnTo>
                    <a:lnTo>
                      <a:pt x="232411" y="0"/>
                    </a:ln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0" name="台形 59"/>
              <p:cNvSpPr/>
              <p:nvPr userDrawn="1"/>
            </p:nvSpPr>
            <p:spPr>
              <a:xfrm rot="10800000" flipH="1">
                <a:off x="8562396" y="5264781"/>
                <a:ext cx="87188" cy="1354190"/>
              </a:xfrm>
              <a:custGeom>
                <a:avLst/>
                <a:gdLst/>
                <a:ahLst/>
                <a:cxnLst/>
                <a:rect l="l" t="t" r="r" b="b"/>
                <a:pathLst>
                  <a:path w="232411" h="2119037">
                    <a:moveTo>
                      <a:pt x="232411" y="2119037"/>
                    </a:moveTo>
                    <a:lnTo>
                      <a:pt x="0" y="2119037"/>
                    </a:lnTo>
                    <a:lnTo>
                      <a:pt x="116205" y="0"/>
                    </a:lnTo>
                    <a:lnTo>
                      <a:pt x="232411" y="0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cxnSp>
        <p:nvCxnSpPr>
          <p:cNvPr id="97" name="直線コネクタ 96"/>
          <p:cNvCxnSpPr/>
          <p:nvPr userDrawn="1"/>
        </p:nvCxnSpPr>
        <p:spPr>
          <a:xfrm flipH="1">
            <a:off x="3174175" y="2465056"/>
            <a:ext cx="9872900" cy="7311990"/>
          </a:xfrm>
          <a:prstGeom prst="line">
            <a:avLst/>
          </a:prstGeom>
          <a:ln w="28575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円/楕円 97"/>
          <p:cNvSpPr/>
          <p:nvPr userDrawn="1"/>
        </p:nvSpPr>
        <p:spPr>
          <a:xfrm>
            <a:off x="6108020" y="7273006"/>
            <a:ext cx="410308" cy="41030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1" name="円/楕円 100"/>
          <p:cNvSpPr/>
          <p:nvPr userDrawn="1"/>
        </p:nvSpPr>
        <p:spPr>
          <a:xfrm>
            <a:off x="11381060" y="3387977"/>
            <a:ext cx="410308" cy="41030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4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1336424" y="7140146"/>
            <a:ext cx="4389120" cy="720080"/>
          </a:xfrm>
        </p:spPr>
        <p:txBody>
          <a:bodyPr anchor="ctr">
            <a:noAutofit/>
          </a:bodyPr>
          <a:lstStyle>
            <a:lvl1pPr algn="r">
              <a:defRPr sz="2800" i="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05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6953468" y="7270845"/>
            <a:ext cx="4959523" cy="1695774"/>
          </a:xfrm>
        </p:spPr>
        <p:txBody>
          <a:bodyPr anchor="t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00" name="円/楕円 99"/>
          <p:cNvSpPr/>
          <p:nvPr userDrawn="1"/>
        </p:nvSpPr>
        <p:spPr>
          <a:xfrm>
            <a:off x="8744540" y="5330491"/>
            <a:ext cx="410308" cy="41030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1" name="テキスト プレースホルダー 6"/>
          <p:cNvSpPr>
            <a:spLocks noGrp="1"/>
          </p:cNvSpPr>
          <p:nvPr>
            <p:ph type="body" sz="quarter" idx="27" hasCustomPrompt="1"/>
          </p:nvPr>
        </p:nvSpPr>
        <p:spPr>
          <a:xfrm>
            <a:off x="6608347" y="3255118"/>
            <a:ext cx="4389120" cy="720080"/>
          </a:xfrm>
        </p:spPr>
        <p:txBody>
          <a:bodyPr anchor="ctr">
            <a:noAutofit/>
          </a:bodyPr>
          <a:lstStyle>
            <a:lvl1pPr algn="r">
              <a:defRPr sz="2800" i="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22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12225391" y="3385817"/>
            <a:ext cx="4959523" cy="1695774"/>
          </a:xfrm>
        </p:spPr>
        <p:txBody>
          <a:bodyPr anchor="t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701115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2.40049E-6 L 0.86667 -1.14625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333" y="-5731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5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50"/>
                            </p:stCondLst>
                            <p:childTnLst>
                              <p:par>
                                <p:cTn id="20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50"/>
                            </p:stCondLst>
                            <p:childTnLst>
                              <p:par>
                                <p:cTn id="28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5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550"/>
                            </p:stCondLst>
                            <p:childTnLst>
                              <p:par>
                                <p:cTn id="41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300"/>
                            </p:stCondLst>
                            <p:childTnLst>
                              <p:par>
                                <p:cTn id="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800"/>
                            </p:stCondLst>
                            <p:childTnLst>
                              <p:par>
                                <p:cTn id="54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4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4550"/>
                            </p:stCondLst>
                            <p:childTnLst>
                              <p:par>
                                <p:cTn id="6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1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98" grpId="0" animBg="1"/>
      <p:bldP spid="101" grpId="0" animBg="1"/>
      <p:bldP spid="104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0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0" grpId="0" animBg="1"/>
      <p:bldP spid="121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2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eric List - 4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円/楕円 10"/>
          <p:cNvSpPr/>
          <p:nvPr userDrawn="1"/>
        </p:nvSpPr>
        <p:spPr>
          <a:xfrm>
            <a:off x="8280234" y="3410902"/>
            <a:ext cx="648072" cy="64807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1</a:t>
            </a:r>
            <a:endParaRPr kumimoji="1" lang="ja-JP" altLang="en-US" dirty="0"/>
          </a:p>
        </p:txBody>
      </p:sp>
      <p:sp>
        <p:nvSpPr>
          <p:cNvPr id="12" name="円/楕円 11"/>
          <p:cNvSpPr/>
          <p:nvPr userDrawn="1"/>
        </p:nvSpPr>
        <p:spPr>
          <a:xfrm>
            <a:off x="8280234" y="4771792"/>
            <a:ext cx="648072" cy="64807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2</a:t>
            </a:r>
            <a:endParaRPr kumimoji="1" lang="ja-JP" altLang="en-US" dirty="0"/>
          </a:p>
        </p:txBody>
      </p:sp>
      <p:sp>
        <p:nvSpPr>
          <p:cNvPr id="13" name="円/楕円 12"/>
          <p:cNvSpPr/>
          <p:nvPr userDrawn="1"/>
        </p:nvSpPr>
        <p:spPr>
          <a:xfrm>
            <a:off x="8280234" y="6132682"/>
            <a:ext cx="648072" cy="64807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3</a:t>
            </a:r>
            <a:endParaRPr kumimoji="1" lang="ja-JP" altLang="en-US" dirty="0"/>
          </a:p>
        </p:txBody>
      </p:sp>
      <p:sp>
        <p:nvSpPr>
          <p:cNvPr id="14" name="円/楕円 13"/>
          <p:cNvSpPr/>
          <p:nvPr userDrawn="1"/>
        </p:nvSpPr>
        <p:spPr>
          <a:xfrm>
            <a:off x="8280234" y="7493572"/>
            <a:ext cx="648072" cy="64807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4</a:t>
            </a:r>
            <a:endParaRPr kumimoji="1" lang="ja-JP" altLang="en-US" dirty="0"/>
          </a:p>
        </p:txBody>
      </p:sp>
      <p:sp>
        <p:nvSpPr>
          <p:cNvPr id="18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9000876" y="3200754"/>
            <a:ext cx="8503353" cy="1078383"/>
          </a:xfrm>
        </p:spPr>
        <p:txBody>
          <a:bodyPr anchor="ctr">
            <a:norm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2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9000876" y="4563382"/>
            <a:ext cx="8503353" cy="1078383"/>
          </a:xfrm>
        </p:spPr>
        <p:txBody>
          <a:bodyPr anchor="ctr">
            <a:norm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4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>
            <a:off x="9000876" y="5926010"/>
            <a:ext cx="8503353" cy="1078383"/>
          </a:xfrm>
        </p:spPr>
        <p:txBody>
          <a:bodyPr anchor="ctr">
            <a:norm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6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9000876" y="7288638"/>
            <a:ext cx="8503353" cy="1078383"/>
          </a:xfrm>
        </p:spPr>
        <p:txBody>
          <a:bodyPr anchor="ctr">
            <a:norm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9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783772" y="3298733"/>
            <a:ext cx="6894286" cy="4974412"/>
          </a:xfrm>
        </p:spPr>
        <p:txBody>
          <a:bodyPr anchor="ctr">
            <a:noAutofit/>
          </a:bodyPr>
          <a:lstStyle>
            <a:lvl1pPr algn="ctr">
              <a:defRPr sz="4000" i="0" baseline="0">
                <a:solidFill>
                  <a:schemeClr val="tx2"/>
                </a:solidFill>
                <a:latin typeface="Route 159 Light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874306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" presetClass="entr" presetSubtype="9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100"/>
                            </p:stCondLst>
                            <p:childTnLst>
                              <p:par>
                                <p:cTn id="18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850"/>
                            </p:stCondLst>
                            <p:childTnLst>
                              <p:par>
                                <p:cTn id="27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600"/>
                            </p:stCondLst>
                            <p:childTnLst>
                              <p:par>
                                <p:cTn id="36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350"/>
                            </p:stCondLst>
                            <p:childTnLst>
                              <p:par>
                                <p:cTn id="45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11" grpId="0" animBg="1"/>
      <p:bldP spid="12" grpId="0" animBg="1"/>
      <p:bldP spid="13" grpId="0" animBg="1"/>
      <p:bldP spid="14" grpId="0" animBg="1"/>
      <p:bldP spid="18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2" presetClass="entr" presetSubtype="9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eric List - 5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円/楕円 10"/>
          <p:cNvSpPr/>
          <p:nvPr userDrawn="1"/>
        </p:nvSpPr>
        <p:spPr>
          <a:xfrm>
            <a:off x="8280234" y="2652267"/>
            <a:ext cx="648072" cy="64807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1</a:t>
            </a:r>
            <a:endParaRPr kumimoji="1" lang="ja-JP" altLang="en-US" dirty="0"/>
          </a:p>
        </p:txBody>
      </p:sp>
      <p:sp>
        <p:nvSpPr>
          <p:cNvPr id="12" name="円/楕円 11"/>
          <p:cNvSpPr/>
          <p:nvPr userDrawn="1"/>
        </p:nvSpPr>
        <p:spPr>
          <a:xfrm>
            <a:off x="8280234" y="4013157"/>
            <a:ext cx="648072" cy="64807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2</a:t>
            </a:r>
            <a:endParaRPr kumimoji="1" lang="ja-JP" altLang="en-US" dirty="0"/>
          </a:p>
        </p:txBody>
      </p:sp>
      <p:sp>
        <p:nvSpPr>
          <p:cNvPr id="13" name="円/楕円 12"/>
          <p:cNvSpPr/>
          <p:nvPr userDrawn="1"/>
        </p:nvSpPr>
        <p:spPr>
          <a:xfrm>
            <a:off x="8280234" y="5374047"/>
            <a:ext cx="648072" cy="64807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3</a:t>
            </a:r>
            <a:endParaRPr kumimoji="1" lang="ja-JP" altLang="en-US" dirty="0"/>
          </a:p>
        </p:txBody>
      </p:sp>
      <p:sp>
        <p:nvSpPr>
          <p:cNvPr id="14" name="円/楕円 13"/>
          <p:cNvSpPr/>
          <p:nvPr userDrawn="1"/>
        </p:nvSpPr>
        <p:spPr>
          <a:xfrm>
            <a:off x="8280234" y="6734937"/>
            <a:ext cx="648072" cy="64807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4</a:t>
            </a:r>
            <a:endParaRPr kumimoji="1" lang="ja-JP" altLang="en-US" dirty="0"/>
          </a:p>
        </p:txBody>
      </p:sp>
      <p:sp>
        <p:nvSpPr>
          <p:cNvPr id="15" name="円/楕円 14"/>
          <p:cNvSpPr/>
          <p:nvPr userDrawn="1"/>
        </p:nvSpPr>
        <p:spPr>
          <a:xfrm>
            <a:off x="8280234" y="8095827"/>
            <a:ext cx="648072" cy="64807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5</a:t>
            </a:r>
            <a:endParaRPr kumimoji="1" lang="ja-JP" altLang="en-US" dirty="0"/>
          </a:p>
        </p:txBody>
      </p:sp>
      <p:sp>
        <p:nvSpPr>
          <p:cNvPr id="18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9000876" y="2442119"/>
            <a:ext cx="8590438" cy="1078383"/>
          </a:xfrm>
        </p:spPr>
        <p:txBody>
          <a:bodyPr anchor="ctr">
            <a:norm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2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9000876" y="3804747"/>
            <a:ext cx="8590438" cy="1078383"/>
          </a:xfrm>
        </p:spPr>
        <p:txBody>
          <a:bodyPr anchor="ctr">
            <a:norm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4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>
            <a:off x="9000876" y="5167375"/>
            <a:ext cx="8590438" cy="1078383"/>
          </a:xfrm>
        </p:spPr>
        <p:txBody>
          <a:bodyPr anchor="ctr">
            <a:norm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6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9000876" y="6530003"/>
            <a:ext cx="8590438" cy="1078383"/>
          </a:xfrm>
        </p:spPr>
        <p:txBody>
          <a:bodyPr anchor="ctr">
            <a:norm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8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9000876" y="7892631"/>
            <a:ext cx="8590438" cy="1078383"/>
          </a:xfrm>
        </p:spPr>
        <p:txBody>
          <a:bodyPr anchor="ctr">
            <a:norm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9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783772" y="3226163"/>
            <a:ext cx="6894286" cy="4974412"/>
          </a:xfrm>
        </p:spPr>
        <p:txBody>
          <a:bodyPr anchor="ctr">
            <a:noAutofit/>
          </a:bodyPr>
          <a:lstStyle>
            <a:lvl1pPr algn="ctr">
              <a:defRPr sz="4000" i="0" baseline="0">
                <a:solidFill>
                  <a:schemeClr val="tx2"/>
                </a:solidFill>
                <a:latin typeface="Route 159 Light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71268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" presetClass="entr" presetSubtype="9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100"/>
                            </p:stCondLst>
                            <p:childTnLst>
                              <p:par>
                                <p:cTn id="18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850"/>
                            </p:stCondLst>
                            <p:childTnLst>
                              <p:par>
                                <p:cTn id="27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600"/>
                            </p:stCondLst>
                            <p:childTnLst>
                              <p:par>
                                <p:cTn id="36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350"/>
                            </p:stCondLst>
                            <p:childTnLst>
                              <p:par>
                                <p:cTn id="45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100"/>
                            </p:stCondLst>
                            <p:childTnLst>
                              <p:par>
                                <p:cTn id="54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8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" presetClass="entr" presetSubtype="9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 vert="horz" lIns="163275" tIns="81638" rIns="163275" bIns="81638" rtlCol="0">
            <a:normAutofit/>
          </a:bodyPr>
          <a:lstStyle>
            <a:lvl1pPr>
              <a:defRPr lang="ja-JP" altLang="en-US" i="1" dirty="0">
                <a:solidFill>
                  <a:schemeClr val="tx1">
                    <a:lumMod val="50000"/>
                    <a:lumOff val="50000"/>
                  </a:schemeClr>
                </a:solidFill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アーチ 19"/>
          <p:cNvSpPr/>
          <p:nvPr userDrawn="1"/>
        </p:nvSpPr>
        <p:spPr>
          <a:xfrm rot="3600000">
            <a:off x="1165671" y="2943135"/>
            <a:ext cx="1492195" cy="1492195"/>
          </a:xfrm>
          <a:prstGeom prst="blockArc">
            <a:avLst>
              <a:gd name="adj1" fmla="val 18941412"/>
              <a:gd name="adj2" fmla="val 11732646"/>
              <a:gd name="adj3" fmla="val 4340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1" name="アーチ 20"/>
          <p:cNvSpPr/>
          <p:nvPr userDrawn="1"/>
        </p:nvSpPr>
        <p:spPr>
          <a:xfrm rot="6618510">
            <a:off x="1282259" y="3059723"/>
            <a:ext cx="1259018" cy="1259018"/>
          </a:xfrm>
          <a:prstGeom prst="blockArc">
            <a:avLst>
              <a:gd name="adj1" fmla="val 19452122"/>
              <a:gd name="adj2" fmla="val 11742259"/>
              <a:gd name="adj3" fmla="val 4894"/>
            </a:avLst>
          </a:prstGeom>
          <a:solidFill>
            <a:schemeClr val="accent3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2" name="テキスト プレースホルダー 6"/>
          <p:cNvSpPr>
            <a:spLocks noGrp="1"/>
          </p:cNvSpPr>
          <p:nvPr>
            <p:ph type="body" sz="quarter" idx="15" hasCustomPrompt="1"/>
          </p:nvPr>
        </p:nvSpPr>
        <p:spPr>
          <a:xfrm>
            <a:off x="2023051" y="3178605"/>
            <a:ext cx="6833566" cy="790352"/>
          </a:xfrm>
        </p:spPr>
        <p:txBody>
          <a:bodyPr anchor="b">
            <a:noAutofit/>
          </a:bodyPr>
          <a:lstStyle>
            <a:lvl1pPr algn="l">
              <a:defRPr sz="360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3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2709066" y="3884782"/>
            <a:ext cx="6147552" cy="4726742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7" name="アーチ 26"/>
          <p:cNvSpPr/>
          <p:nvPr userDrawn="1"/>
        </p:nvSpPr>
        <p:spPr>
          <a:xfrm rot="3600000">
            <a:off x="9415504" y="2940038"/>
            <a:ext cx="1492195" cy="1492195"/>
          </a:xfrm>
          <a:prstGeom prst="blockArc">
            <a:avLst>
              <a:gd name="adj1" fmla="val 18941412"/>
              <a:gd name="adj2" fmla="val 11732646"/>
              <a:gd name="adj3" fmla="val 4340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8" name="アーチ 27"/>
          <p:cNvSpPr/>
          <p:nvPr userDrawn="1"/>
        </p:nvSpPr>
        <p:spPr>
          <a:xfrm rot="6618510">
            <a:off x="9532092" y="3056626"/>
            <a:ext cx="1259018" cy="1259018"/>
          </a:xfrm>
          <a:prstGeom prst="blockArc">
            <a:avLst>
              <a:gd name="adj1" fmla="val 19452122"/>
              <a:gd name="adj2" fmla="val 11742259"/>
              <a:gd name="adj3" fmla="val 4894"/>
            </a:avLst>
          </a:prstGeom>
          <a:solidFill>
            <a:schemeClr val="accent2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9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10272884" y="3175508"/>
            <a:ext cx="6833566" cy="790352"/>
          </a:xfrm>
        </p:spPr>
        <p:txBody>
          <a:bodyPr anchor="b">
            <a:noAutofit/>
          </a:bodyPr>
          <a:lstStyle>
            <a:lvl1pPr algn="l">
              <a:defRPr sz="360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0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10958899" y="3881685"/>
            <a:ext cx="6147552" cy="4726742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89019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9" decel="10000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600"/>
                            </p:stCondLst>
                            <p:childTnLst>
                              <p:par>
                                <p:cTn id="36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350"/>
                            </p:stCondLst>
                            <p:childTnLst>
                              <p:par>
                                <p:cTn id="41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3" decel="10000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3450"/>
                            </p:stCondLst>
                            <p:childTnLst>
                              <p:par>
                                <p:cTn id="64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20" grpId="0" animBg="1"/>
      <p:bldP spid="20" grpId="1" animBg="1"/>
      <p:bldP spid="21" grpId="0" animBg="1"/>
      <p:bldP spid="21" grpId="1" animBg="1"/>
      <p:bldP spid="22" grpId="0" build="p">
        <p:tmplLst>
          <p:tmpl lvl="1">
            <p:tnLst>
              <p:par>
                <p:cTn presetID="2" presetClass="entr" presetSubtype="9" decel="100000" fill="hold" nodeType="withEffect">
                  <p:stCondLst>
                    <p:cond delay="50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build="allAtOnce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 animBg="1"/>
      <p:bldP spid="27" grpId="1" animBg="1"/>
      <p:bldP spid="28" grpId="0" animBg="1"/>
      <p:bldP spid="28" grpId="1" animBg="1"/>
      <p:bldP spid="29" grpId="0" build="p">
        <p:tmplLst>
          <p:tmpl lvl="1">
            <p:tnLst>
              <p:par>
                <p:cTn presetID="2" presetClass="entr" presetSubtype="3" decel="100000" fill="hold" nodeType="withEffect">
                  <p:stCondLst>
                    <p:cond delay="50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 build="allAtOnce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Keywords and Descri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角丸四角形 37"/>
          <p:cNvSpPr/>
          <p:nvPr userDrawn="1"/>
        </p:nvSpPr>
        <p:spPr>
          <a:xfrm>
            <a:off x="1246656" y="7912524"/>
            <a:ext cx="15794443" cy="1090364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dirty="0">
              <a:solidFill>
                <a:schemeClr val="bg1"/>
              </a:solidFill>
              <a:latin typeface="Route 159 Light" pitchFamily="50" charset="0"/>
            </a:endParaRPr>
          </a:p>
        </p:txBody>
      </p:sp>
      <p:sp>
        <p:nvSpPr>
          <p:cNvPr id="37" name="角丸四角形 36"/>
          <p:cNvSpPr/>
          <p:nvPr userDrawn="1"/>
        </p:nvSpPr>
        <p:spPr>
          <a:xfrm>
            <a:off x="1246656" y="6547141"/>
            <a:ext cx="15794443" cy="1090364"/>
          </a:xfrm>
          <a:prstGeom prst="roundRect">
            <a:avLst>
              <a:gd name="adj" fmla="val 50000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dirty="0">
              <a:solidFill>
                <a:schemeClr val="bg1"/>
              </a:solidFill>
              <a:latin typeface="Route 159 Light" pitchFamily="50" charset="0"/>
            </a:endParaRPr>
          </a:p>
        </p:txBody>
      </p:sp>
      <p:sp>
        <p:nvSpPr>
          <p:cNvPr id="36" name="角丸四角形 35"/>
          <p:cNvSpPr/>
          <p:nvPr userDrawn="1"/>
        </p:nvSpPr>
        <p:spPr>
          <a:xfrm>
            <a:off x="1246656" y="2450995"/>
            <a:ext cx="15794443" cy="1090364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dirty="0">
              <a:solidFill>
                <a:schemeClr val="bg1"/>
              </a:solidFill>
              <a:latin typeface="Route 159 Light" pitchFamily="50" charset="0"/>
            </a:endParaRPr>
          </a:p>
        </p:txBody>
      </p:sp>
      <p:sp>
        <p:nvSpPr>
          <p:cNvPr id="35" name="角丸四角形 34"/>
          <p:cNvSpPr/>
          <p:nvPr userDrawn="1"/>
        </p:nvSpPr>
        <p:spPr>
          <a:xfrm>
            <a:off x="1246656" y="3816377"/>
            <a:ext cx="15794443" cy="1090364"/>
          </a:xfrm>
          <a:prstGeom prst="roundRect">
            <a:avLst>
              <a:gd name="adj" fmla="val 50000"/>
            </a:avLst>
          </a:prstGeom>
          <a:solidFill>
            <a:schemeClr val="accent3">
              <a:lumMod val="20000"/>
              <a:lumOff val="8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dirty="0">
              <a:solidFill>
                <a:schemeClr val="bg1"/>
              </a:solidFill>
              <a:latin typeface="Route 159 Light" pitchFamily="50" charset="0"/>
            </a:endParaRPr>
          </a:p>
        </p:txBody>
      </p:sp>
      <p:sp>
        <p:nvSpPr>
          <p:cNvPr id="33" name="角丸四角形 32"/>
          <p:cNvSpPr/>
          <p:nvPr userDrawn="1"/>
        </p:nvSpPr>
        <p:spPr>
          <a:xfrm>
            <a:off x="1246656" y="5181759"/>
            <a:ext cx="15794443" cy="1090364"/>
          </a:xfrm>
          <a:prstGeom prst="roundRect">
            <a:avLst>
              <a:gd name="adj" fmla="val 50000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dirty="0">
              <a:solidFill>
                <a:schemeClr val="bg1"/>
              </a:solidFill>
              <a:latin typeface="Route 159 Light" pitchFamily="50" charset="0"/>
            </a:endParaRPr>
          </a:p>
        </p:txBody>
      </p:sp>
      <p:sp>
        <p:nvSpPr>
          <p:cNvPr id="5" name="円/楕円 4"/>
          <p:cNvSpPr/>
          <p:nvPr userDrawn="1"/>
        </p:nvSpPr>
        <p:spPr>
          <a:xfrm>
            <a:off x="16057427" y="2582432"/>
            <a:ext cx="828000" cy="828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44" name="円/楕円 43"/>
          <p:cNvSpPr/>
          <p:nvPr userDrawn="1"/>
        </p:nvSpPr>
        <p:spPr>
          <a:xfrm>
            <a:off x="16057427" y="3947305"/>
            <a:ext cx="828000" cy="82800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45" name="円/楕円 44"/>
          <p:cNvSpPr/>
          <p:nvPr userDrawn="1"/>
        </p:nvSpPr>
        <p:spPr>
          <a:xfrm>
            <a:off x="16057427" y="5312687"/>
            <a:ext cx="828000" cy="8280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46" name="円/楕円 45"/>
          <p:cNvSpPr/>
          <p:nvPr userDrawn="1"/>
        </p:nvSpPr>
        <p:spPr>
          <a:xfrm>
            <a:off x="16057427" y="6678578"/>
            <a:ext cx="828000" cy="8280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4"/>
              </a:solidFill>
            </a:endParaRPr>
          </a:p>
        </p:txBody>
      </p:sp>
      <p:sp>
        <p:nvSpPr>
          <p:cNvPr id="47" name="円/楕円 46"/>
          <p:cNvSpPr/>
          <p:nvPr userDrawn="1"/>
        </p:nvSpPr>
        <p:spPr>
          <a:xfrm>
            <a:off x="16057427" y="8043961"/>
            <a:ext cx="828000" cy="8280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6922703" y="2456986"/>
            <a:ext cx="8996169" cy="1078383"/>
          </a:xfrm>
        </p:spPr>
        <p:txBody>
          <a:bodyPr anchor="ctr">
            <a:norm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2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6922703" y="3822368"/>
            <a:ext cx="8996169" cy="1078383"/>
          </a:xfrm>
        </p:spPr>
        <p:txBody>
          <a:bodyPr anchor="ctr">
            <a:norm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4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>
            <a:off x="6922703" y="5187750"/>
            <a:ext cx="8996169" cy="1078383"/>
          </a:xfrm>
        </p:spPr>
        <p:txBody>
          <a:bodyPr anchor="ctr">
            <a:norm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6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6922703" y="6553132"/>
            <a:ext cx="8996169" cy="1078383"/>
          </a:xfrm>
        </p:spPr>
        <p:txBody>
          <a:bodyPr anchor="ctr">
            <a:norm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8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6922703" y="7918515"/>
            <a:ext cx="8996169" cy="1078383"/>
          </a:xfrm>
        </p:spPr>
        <p:txBody>
          <a:bodyPr anchor="ctr">
            <a:norm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9" name="角丸四角形 18"/>
          <p:cNvSpPr/>
          <p:nvPr userDrawn="1"/>
        </p:nvSpPr>
        <p:spPr>
          <a:xfrm>
            <a:off x="1385199" y="2581923"/>
            <a:ext cx="5112067" cy="8285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dirty="0">
              <a:solidFill>
                <a:schemeClr val="bg1"/>
              </a:solidFill>
              <a:latin typeface="Route 159 Light" pitchFamily="50" charset="0"/>
            </a:endParaRPr>
          </a:p>
        </p:txBody>
      </p:sp>
      <p:sp>
        <p:nvSpPr>
          <p:cNvPr id="20" name="角丸四角形 19"/>
          <p:cNvSpPr/>
          <p:nvPr userDrawn="1"/>
        </p:nvSpPr>
        <p:spPr>
          <a:xfrm>
            <a:off x="1385199" y="3947305"/>
            <a:ext cx="5112067" cy="828509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dirty="0">
              <a:solidFill>
                <a:schemeClr val="bg1"/>
              </a:solidFill>
              <a:latin typeface="Route 159 Light" pitchFamily="50" charset="0"/>
            </a:endParaRPr>
          </a:p>
        </p:txBody>
      </p:sp>
      <p:sp>
        <p:nvSpPr>
          <p:cNvPr id="21" name="角丸四角形 20"/>
          <p:cNvSpPr/>
          <p:nvPr userDrawn="1"/>
        </p:nvSpPr>
        <p:spPr>
          <a:xfrm>
            <a:off x="1385199" y="8043452"/>
            <a:ext cx="5112067" cy="828509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dirty="0">
              <a:solidFill>
                <a:schemeClr val="bg1"/>
              </a:solidFill>
              <a:latin typeface="Route 159 Light" pitchFamily="50" charset="0"/>
            </a:endParaRPr>
          </a:p>
        </p:txBody>
      </p:sp>
      <p:sp>
        <p:nvSpPr>
          <p:cNvPr id="23" name="角丸四角形 22"/>
          <p:cNvSpPr/>
          <p:nvPr userDrawn="1"/>
        </p:nvSpPr>
        <p:spPr>
          <a:xfrm>
            <a:off x="1385199" y="5312687"/>
            <a:ext cx="5112067" cy="828509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dirty="0">
              <a:solidFill>
                <a:schemeClr val="bg1"/>
              </a:solidFill>
              <a:latin typeface="Route 159 Light" pitchFamily="50" charset="0"/>
            </a:endParaRPr>
          </a:p>
        </p:txBody>
      </p:sp>
      <p:sp>
        <p:nvSpPr>
          <p:cNvPr id="25" name="角丸四角形 24"/>
          <p:cNvSpPr/>
          <p:nvPr userDrawn="1"/>
        </p:nvSpPr>
        <p:spPr>
          <a:xfrm>
            <a:off x="1385199" y="6678069"/>
            <a:ext cx="5112067" cy="828509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dirty="0">
              <a:solidFill>
                <a:schemeClr val="bg1"/>
              </a:solidFill>
              <a:latin typeface="Route 159 Light" pitchFamily="50" charset="0"/>
            </a:endParaRPr>
          </a:p>
        </p:txBody>
      </p:sp>
      <p:sp>
        <p:nvSpPr>
          <p:cNvPr id="39" name="テキスト プレースホルダー 6"/>
          <p:cNvSpPr>
            <a:spLocks noGrp="1"/>
          </p:cNvSpPr>
          <p:nvPr>
            <p:ph type="body" sz="quarter" idx="27" hasCustomPrompt="1"/>
          </p:nvPr>
        </p:nvSpPr>
        <p:spPr>
          <a:xfrm>
            <a:off x="1680652" y="2723411"/>
            <a:ext cx="4521160" cy="545533"/>
          </a:xfrm>
        </p:spPr>
        <p:txBody>
          <a:bodyPr anchor="ctr">
            <a:noAutofit/>
          </a:bodyPr>
          <a:lstStyle>
            <a:lvl1pPr algn="ctr">
              <a:defRPr sz="2800" i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0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1680652" y="8184940"/>
            <a:ext cx="4521160" cy="545533"/>
          </a:xfrm>
        </p:spPr>
        <p:txBody>
          <a:bodyPr anchor="ctr">
            <a:noAutofit/>
          </a:bodyPr>
          <a:lstStyle>
            <a:lvl1pPr algn="ctr">
              <a:defRPr sz="2800" i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1" name="テキスト プレースホルダー 6"/>
          <p:cNvSpPr>
            <a:spLocks noGrp="1"/>
          </p:cNvSpPr>
          <p:nvPr>
            <p:ph type="body" sz="quarter" idx="29" hasCustomPrompt="1"/>
          </p:nvPr>
        </p:nvSpPr>
        <p:spPr>
          <a:xfrm>
            <a:off x="1680652" y="4088792"/>
            <a:ext cx="4521160" cy="545533"/>
          </a:xfrm>
        </p:spPr>
        <p:txBody>
          <a:bodyPr anchor="ctr">
            <a:noAutofit/>
          </a:bodyPr>
          <a:lstStyle>
            <a:lvl1pPr algn="ctr">
              <a:defRPr sz="2800" i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2" name="テキスト プレースホルダー 6"/>
          <p:cNvSpPr>
            <a:spLocks noGrp="1"/>
          </p:cNvSpPr>
          <p:nvPr>
            <p:ph type="body" sz="quarter" idx="30" hasCustomPrompt="1"/>
          </p:nvPr>
        </p:nvSpPr>
        <p:spPr>
          <a:xfrm>
            <a:off x="1680652" y="5454174"/>
            <a:ext cx="4521160" cy="545533"/>
          </a:xfrm>
        </p:spPr>
        <p:txBody>
          <a:bodyPr anchor="ctr">
            <a:noAutofit/>
          </a:bodyPr>
          <a:lstStyle>
            <a:lvl1pPr algn="ctr">
              <a:defRPr sz="2800" i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3" name="テキスト プレースホルダー 6"/>
          <p:cNvSpPr>
            <a:spLocks noGrp="1"/>
          </p:cNvSpPr>
          <p:nvPr>
            <p:ph type="body" sz="quarter" idx="31" hasCustomPrompt="1"/>
          </p:nvPr>
        </p:nvSpPr>
        <p:spPr>
          <a:xfrm>
            <a:off x="1680652" y="6819556"/>
            <a:ext cx="4521160" cy="545533"/>
          </a:xfrm>
        </p:spPr>
        <p:txBody>
          <a:bodyPr anchor="ctr">
            <a:noAutofit/>
          </a:bodyPr>
          <a:lstStyle>
            <a:lvl1pPr algn="ctr">
              <a:defRPr sz="2800" i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42838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250"/>
                            </p:stCondLst>
                            <p:childTnLst>
                              <p:par>
                                <p:cTn id="22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75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750"/>
                            </p:stCondLst>
                            <p:childTnLst>
                              <p:par>
                                <p:cTn id="37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75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750"/>
                            </p:stCondLst>
                            <p:childTnLst>
                              <p:par>
                                <p:cTn id="46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250"/>
                            </p:stCondLst>
                            <p:childTnLst>
                              <p:par>
                                <p:cTn id="50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7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250"/>
                            </p:stCondLst>
                            <p:childTnLst>
                              <p:par>
                                <p:cTn id="61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75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75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6250"/>
                            </p:stCondLst>
                            <p:childTnLst>
                              <p:par>
                                <p:cTn id="70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6750"/>
                            </p:stCondLst>
                            <p:childTnLst>
                              <p:par>
                                <p:cTn id="74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7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7750"/>
                            </p:stCondLst>
                            <p:childTnLst>
                              <p:par>
                                <p:cTn id="85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75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75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8750"/>
                            </p:stCondLst>
                            <p:childTnLst>
                              <p:par>
                                <p:cTn id="94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9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9250"/>
                            </p:stCondLst>
                            <p:childTnLst>
                              <p:par>
                                <p:cTn id="98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0250"/>
                            </p:stCondLst>
                            <p:childTnLst>
                              <p:par>
                                <p:cTn id="109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75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75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11250"/>
                            </p:stCondLst>
                            <p:childTnLst>
                              <p:par>
                                <p:cTn id="118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11750"/>
                            </p:stCondLst>
                            <p:childTnLst>
                              <p:par>
                                <p:cTn id="122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4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7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7" grpId="0" animBg="1"/>
      <p:bldP spid="36" grpId="0" animBg="1"/>
      <p:bldP spid="35" grpId="0" animBg="1"/>
      <p:bldP spid="33" grpId="0" animBg="1"/>
      <p:bldP spid="5" grpId="0" animBg="1"/>
      <p:bldP spid="5" grpId="1" animBg="1"/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  <p:bldP spid="47" grpId="0" animBg="1"/>
      <p:bldP spid="47" grpId="1" animBg="1"/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1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animBg="1"/>
      <p:bldP spid="20" grpId="0" animBg="1"/>
      <p:bldP spid="21" grpId="0" animBg="1"/>
      <p:bldP spid="23" grpId="0" animBg="1"/>
      <p:bldP spid="25" grpId="0" animBg="1"/>
      <p:bldP spid="39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3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3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0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4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4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4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4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4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4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4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4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フリーフォーム 75"/>
          <p:cNvSpPr/>
          <p:nvPr userDrawn="1"/>
        </p:nvSpPr>
        <p:spPr>
          <a:xfrm>
            <a:off x="0" y="4364182"/>
            <a:ext cx="18288000" cy="2604654"/>
          </a:xfrm>
          <a:custGeom>
            <a:avLst/>
            <a:gdLst>
              <a:gd name="connsiteX0" fmla="*/ 0 w 18288000"/>
              <a:gd name="connsiteY0" fmla="*/ 1343891 h 2604654"/>
              <a:gd name="connsiteX1" fmla="*/ 2854036 w 18288000"/>
              <a:gd name="connsiteY1" fmla="*/ 2604654 h 2604654"/>
              <a:gd name="connsiteX2" fmla="*/ 5320145 w 18288000"/>
              <a:gd name="connsiteY2" fmla="*/ 1052945 h 2604654"/>
              <a:gd name="connsiteX3" fmla="*/ 7772400 w 18288000"/>
              <a:gd name="connsiteY3" fmla="*/ 2119745 h 2604654"/>
              <a:gd name="connsiteX4" fmla="*/ 10224655 w 18288000"/>
              <a:gd name="connsiteY4" fmla="*/ 512618 h 2604654"/>
              <a:gd name="connsiteX5" fmla="*/ 12718473 w 18288000"/>
              <a:gd name="connsiteY5" fmla="*/ 1579418 h 2604654"/>
              <a:gd name="connsiteX6" fmla="*/ 15184582 w 18288000"/>
              <a:gd name="connsiteY6" fmla="*/ 0 h 2604654"/>
              <a:gd name="connsiteX7" fmla="*/ 18288000 w 18288000"/>
              <a:gd name="connsiteY7" fmla="*/ 969818 h 2604654"/>
              <a:gd name="connsiteX8" fmla="*/ 18288000 w 18288000"/>
              <a:gd name="connsiteY8" fmla="*/ 969818 h 2604654"/>
              <a:gd name="connsiteX9" fmla="*/ 18288000 w 18288000"/>
              <a:gd name="connsiteY9" fmla="*/ 969818 h 2604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288000" h="2604654">
                <a:moveTo>
                  <a:pt x="0" y="1343891"/>
                </a:moveTo>
                <a:lnTo>
                  <a:pt x="2854036" y="2604654"/>
                </a:lnTo>
                <a:lnTo>
                  <a:pt x="5320145" y="1052945"/>
                </a:lnTo>
                <a:lnTo>
                  <a:pt x="7772400" y="2119745"/>
                </a:lnTo>
                <a:lnTo>
                  <a:pt x="10224655" y="512618"/>
                </a:lnTo>
                <a:lnTo>
                  <a:pt x="12718473" y="1579418"/>
                </a:lnTo>
                <a:lnTo>
                  <a:pt x="15184582" y="0"/>
                </a:lnTo>
                <a:lnTo>
                  <a:pt x="18288000" y="969818"/>
                </a:lnTo>
                <a:lnTo>
                  <a:pt x="18288000" y="969818"/>
                </a:lnTo>
                <a:lnTo>
                  <a:pt x="18288000" y="969818"/>
                </a:lnTo>
              </a:path>
            </a:pathLst>
          </a:custGeom>
          <a:noFill/>
          <a:ln>
            <a:solidFill>
              <a:schemeClr val="tx2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円/楕円 15"/>
          <p:cNvSpPr/>
          <p:nvPr userDrawn="1"/>
        </p:nvSpPr>
        <p:spPr>
          <a:xfrm>
            <a:off x="2492804" y="6636573"/>
            <a:ext cx="711250" cy="7112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円/楕円 16"/>
          <p:cNvSpPr/>
          <p:nvPr userDrawn="1"/>
        </p:nvSpPr>
        <p:spPr>
          <a:xfrm>
            <a:off x="4958781" y="5060322"/>
            <a:ext cx="711250" cy="7112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円/楕円 17"/>
          <p:cNvSpPr/>
          <p:nvPr userDrawn="1"/>
        </p:nvSpPr>
        <p:spPr>
          <a:xfrm>
            <a:off x="7424758" y="6111156"/>
            <a:ext cx="711250" cy="7112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円/楕円 18"/>
          <p:cNvSpPr/>
          <p:nvPr userDrawn="1"/>
        </p:nvSpPr>
        <p:spPr>
          <a:xfrm>
            <a:off x="9890735" y="4534905"/>
            <a:ext cx="711250" cy="7112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円/楕円 19"/>
          <p:cNvSpPr/>
          <p:nvPr userDrawn="1"/>
        </p:nvSpPr>
        <p:spPr>
          <a:xfrm>
            <a:off x="12356712" y="5585739"/>
            <a:ext cx="711250" cy="7112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円/楕円 20"/>
          <p:cNvSpPr/>
          <p:nvPr userDrawn="1"/>
        </p:nvSpPr>
        <p:spPr>
          <a:xfrm>
            <a:off x="14822689" y="4009488"/>
            <a:ext cx="711250" cy="7112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9774395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円/楕円 4"/>
          <p:cNvSpPr/>
          <p:nvPr userDrawn="1"/>
        </p:nvSpPr>
        <p:spPr>
          <a:xfrm>
            <a:off x="2619829" y="6763598"/>
            <a:ext cx="457200" cy="4572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円/楕円 10"/>
          <p:cNvSpPr/>
          <p:nvPr userDrawn="1"/>
        </p:nvSpPr>
        <p:spPr>
          <a:xfrm>
            <a:off x="5085806" y="5187347"/>
            <a:ext cx="457200" cy="457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円/楕円 11"/>
          <p:cNvSpPr/>
          <p:nvPr userDrawn="1"/>
        </p:nvSpPr>
        <p:spPr>
          <a:xfrm>
            <a:off x="7551783" y="6238181"/>
            <a:ext cx="457200" cy="4572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円/楕円 12"/>
          <p:cNvSpPr/>
          <p:nvPr userDrawn="1"/>
        </p:nvSpPr>
        <p:spPr>
          <a:xfrm>
            <a:off x="10017760" y="4661930"/>
            <a:ext cx="457200" cy="4572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円/楕円 13"/>
          <p:cNvSpPr/>
          <p:nvPr userDrawn="1"/>
        </p:nvSpPr>
        <p:spPr>
          <a:xfrm>
            <a:off x="12483737" y="5712764"/>
            <a:ext cx="457200" cy="457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円/楕円 14"/>
          <p:cNvSpPr/>
          <p:nvPr userDrawn="1"/>
        </p:nvSpPr>
        <p:spPr>
          <a:xfrm>
            <a:off x="14949714" y="4136513"/>
            <a:ext cx="457200" cy="4572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828986" y="7499181"/>
            <a:ext cx="4038886" cy="720080"/>
          </a:xfrm>
        </p:spPr>
        <p:txBody>
          <a:bodyPr anchor="b">
            <a:noAutofit/>
          </a:bodyPr>
          <a:lstStyle>
            <a:lvl1pPr algn="ctr">
              <a:defRPr sz="2800" i="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9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820329" y="8254825"/>
            <a:ext cx="4056201" cy="1223322"/>
          </a:xfrm>
        </p:spPr>
        <p:txBody>
          <a:bodyPr anchor="t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0" name="正方形/長方形 49"/>
          <p:cNvSpPr/>
          <p:nvPr userDrawn="1"/>
        </p:nvSpPr>
        <p:spPr>
          <a:xfrm>
            <a:off x="1228249" y="8157417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テキスト プレースホルダー 6"/>
          <p:cNvSpPr>
            <a:spLocks noGrp="1"/>
          </p:cNvSpPr>
          <p:nvPr>
            <p:ph type="body" sz="quarter" idx="25" hasCustomPrompt="1"/>
          </p:nvPr>
        </p:nvSpPr>
        <p:spPr>
          <a:xfrm>
            <a:off x="3269317" y="4166956"/>
            <a:ext cx="4038886" cy="720080"/>
          </a:xfrm>
        </p:spPr>
        <p:txBody>
          <a:bodyPr anchor="b">
            <a:noAutofit/>
          </a:bodyPr>
          <a:lstStyle>
            <a:lvl1pPr algn="ctr">
              <a:defRPr sz="2800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5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3260660" y="2857771"/>
            <a:ext cx="4056201" cy="1223322"/>
          </a:xfrm>
        </p:spPr>
        <p:txBody>
          <a:bodyPr anchor="b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6" name="正方形/長方形 55"/>
          <p:cNvSpPr/>
          <p:nvPr userDrawn="1"/>
        </p:nvSpPr>
        <p:spPr>
          <a:xfrm>
            <a:off x="3668580" y="4136513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テキスト プレースホルダー 6"/>
          <p:cNvSpPr>
            <a:spLocks noGrp="1"/>
          </p:cNvSpPr>
          <p:nvPr>
            <p:ph type="body" sz="quarter" idx="27" hasCustomPrompt="1"/>
          </p:nvPr>
        </p:nvSpPr>
        <p:spPr>
          <a:xfrm>
            <a:off x="5780871" y="6987783"/>
            <a:ext cx="4038886" cy="720080"/>
          </a:xfrm>
        </p:spPr>
        <p:txBody>
          <a:bodyPr anchor="b">
            <a:noAutofit/>
          </a:bodyPr>
          <a:lstStyle>
            <a:lvl1pPr algn="ctr">
              <a:defRPr sz="2800" i="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1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5772214" y="7743427"/>
            <a:ext cx="4056201" cy="1223322"/>
          </a:xfrm>
        </p:spPr>
        <p:txBody>
          <a:bodyPr anchor="t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2" name="正方形/長方形 61"/>
          <p:cNvSpPr/>
          <p:nvPr userDrawn="1"/>
        </p:nvSpPr>
        <p:spPr>
          <a:xfrm>
            <a:off x="6180134" y="7646019"/>
            <a:ext cx="3240360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3" name="テキスト プレースホルダー 6"/>
          <p:cNvSpPr>
            <a:spLocks noGrp="1"/>
          </p:cNvSpPr>
          <p:nvPr>
            <p:ph type="body" sz="quarter" idx="29" hasCustomPrompt="1"/>
          </p:nvPr>
        </p:nvSpPr>
        <p:spPr>
          <a:xfrm>
            <a:off x="8213061" y="3710116"/>
            <a:ext cx="4038886" cy="720080"/>
          </a:xfrm>
        </p:spPr>
        <p:txBody>
          <a:bodyPr anchor="b">
            <a:noAutofit/>
          </a:bodyPr>
          <a:lstStyle>
            <a:lvl1pPr algn="ctr">
              <a:defRPr sz="2800" i="0" baseline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4" name="テキスト プレースホルダー 6"/>
          <p:cNvSpPr>
            <a:spLocks noGrp="1"/>
          </p:cNvSpPr>
          <p:nvPr>
            <p:ph type="body" sz="quarter" idx="30" hasCustomPrompt="1"/>
          </p:nvPr>
        </p:nvSpPr>
        <p:spPr>
          <a:xfrm>
            <a:off x="8204404" y="2400931"/>
            <a:ext cx="4056201" cy="1223322"/>
          </a:xfrm>
        </p:spPr>
        <p:txBody>
          <a:bodyPr anchor="b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5" name="正方形/長方形 64"/>
          <p:cNvSpPr/>
          <p:nvPr userDrawn="1"/>
        </p:nvSpPr>
        <p:spPr>
          <a:xfrm>
            <a:off x="8612324" y="3679673"/>
            <a:ext cx="3240360" cy="72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6" name="テキスト プレースホルダー 6"/>
          <p:cNvSpPr>
            <a:spLocks noGrp="1"/>
          </p:cNvSpPr>
          <p:nvPr>
            <p:ph type="body" sz="quarter" idx="31" hasCustomPrompt="1"/>
          </p:nvPr>
        </p:nvSpPr>
        <p:spPr>
          <a:xfrm>
            <a:off x="10698970" y="6448511"/>
            <a:ext cx="4038886" cy="720080"/>
          </a:xfrm>
        </p:spPr>
        <p:txBody>
          <a:bodyPr anchor="b">
            <a:noAutofit/>
          </a:bodyPr>
          <a:lstStyle>
            <a:lvl1pPr algn="ctr">
              <a:defRPr sz="2800" i="0" baseline="0">
                <a:solidFill>
                  <a:schemeClr val="accent5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7" name="テキスト プレースホルダー 6"/>
          <p:cNvSpPr>
            <a:spLocks noGrp="1"/>
          </p:cNvSpPr>
          <p:nvPr>
            <p:ph type="body" sz="quarter" idx="32" hasCustomPrompt="1"/>
          </p:nvPr>
        </p:nvSpPr>
        <p:spPr>
          <a:xfrm>
            <a:off x="10690313" y="7204155"/>
            <a:ext cx="4056201" cy="1223322"/>
          </a:xfrm>
        </p:spPr>
        <p:txBody>
          <a:bodyPr anchor="t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8" name="正方形/長方形 67"/>
          <p:cNvSpPr/>
          <p:nvPr userDrawn="1"/>
        </p:nvSpPr>
        <p:spPr>
          <a:xfrm>
            <a:off x="11098233" y="7106747"/>
            <a:ext cx="3240360" cy="7200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9" name="テキスト プレースホルダー 6"/>
          <p:cNvSpPr>
            <a:spLocks noGrp="1"/>
          </p:cNvSpPr>
          <p:nvPr>
            <p:ph type="body" sz="quarter" idx="33" hasCustomPrompt="1"/>
          </p:nvPr>
        </p:nvSpPr>
        <p:spPr>
          <a:xfrm>
            <a:off x="13145015" y="3169429"/>
            <a:ext cx="4038886" cy="720080"/>
          </a:xfrm>
        </p:spPr>
        <p:txBody>
          <a:bodyPr anchor="b">
            <a:noAutofit/>
          </a:bodyPr>
          <a:lstStyle>
            <a:lvl1pPr algn="ctr">
              <a:defRPr sz="2800" i="0" baseline="0">
                <a:solidFill>
                  <a:schemeClr val="accent6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0" name="テキスト プレースホルダー 6"/>
          <p:cNvSpPr>
            <a:spLocks noGrp="1"/>
          </p:cNvSpPr>
          <p:nvPr>
            <p:ph type="body" sz="quarter" idx="34" hasCustomPrompt="1"/>
          </p:nvPr>
        </p:nvSpPr>
        <p:spPr>
          <a:xfrm>
            <a:off x="13136358" y="1860244"/>
            <a:ext cx="4056201" cy="1223322"/>
          </a:xfrm>
        </p:spPr>
        <p:txBody>
          <a:bodyPr anchor="b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1" name="正方形/長方形 70"/>
          <p:cNvSpPr/>
          <p:nvPr userDrawn="1"/>
        </p:nvSpPr>
        <p:spPr>
          <a:xfrm>
            <a:off x="13544278" y="3138986"/>
            <a:ext cx="3240360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17022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" presetClass="entr" presetSubtype="1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125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750"/>
                            </p:stCondLst>
                            <p:childTnLst>
                              <p:par>
                                <p:cTn id="41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7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25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750"/>
                            </p:stCondLst>
                            <p:childTnLst>
                              <p:par>
                                <p:cTn id="57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1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3" dur="1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" presetClass="entr" presetSubtype="1" decel="10000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500"/>
                            </p:stCondLst>
                            <p:childTnLst>
                              <p:par>
                                <p:cTn id="6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6000"/>
                            </p:stCondLst>
                            <p:childTnLst>
                              <p:par>
                                <p:cTn id="73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1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9" dur="1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" presetClass="entr" presetSubtype="4" decel="10000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7750"/>
                            </p:stCondLst>
                            <p:childTnLst>
                              <p:par>
                                <p:cTn id="8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8250"/>
                            </p:stCondLst>
                            <p:childTnLst>
                              <p:par>
                                <p:cTn id="89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1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95" dur="1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" presetClass="entr" presetSubtype="1" decel="10000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0000"/>
                            </p:stCondLst>
                            <p:childTnLst>
                              <p:par>
                                <p:cTn id="10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0500"/>
                            </p:stCondLst>
                            <p:childTnLst>
                              <p:par>
                                <p:cTn id="105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1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1" dur="1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" presetClass="entr" presetSubtype="4" decel="10000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12250"/>
                            </p:stCondLst>
                            <p:childTnLst>
                              <p:par>
                                <p:cTn id="1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500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12750"/>
                            </p:stCondLst>
                            <p:childTnLst>
                              <p:par>
                                <p:cTn id="121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21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7" dur="1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2" presetClass="entr" presetSubtype="1" decel="10000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14500"/>
                            </p:stCondLst>
                            <p:childTnLst>
                              <p:par>
                                <p:cTn id="1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5" dur="500"/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5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48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9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0" grpId="0" animBg="1"/>
      <p:bldP spid="54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6" grpId="0" animBg="1"/>
      <p:bldP spid="60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2" grpId="0" animBg="1"/>
      <p:bldP spid="63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4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5" grpId="0" animBg="1"/>
      <p:bldP spid="66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7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8" grpId="0" animBg="1"/>
      <p:bldP spid="69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0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1" grpId="0" animBg="1"/>
    </p:bld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op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直角三角形 9"/>
          <p:cNvSpPr/>
          <p:nvPr userDrawn="1"/>
        </p:nvSpPr>
        <p:spPr>
          <a:xfrm>
            <a:off x="8911773" y="4274459"/>
            <a:ext cx="1748970" cy="1748970"/>
          </a:xfrm>
          <a:prstGeom prst="rtTriangl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直角三角形 10"/>
          <p:cNvSpPr/>
          <p:nvPr userDrawn="1"/>
        </p:nvSpPr>
        <p:spPr>
          <a:xfrm rot="10800000">
            <a:off x="8911771" y="4274458"/>
            <a:ext cx="1748970" cy="174897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直角三角形 11"/>
          <p:cNvSpPr/>
          <p:nvPr userDrawn="1"/>
        </p:nvSpPr>
        <p:spPr>
          <a:xfrm>
            <a:off x="8911773" y="2525488"/>
            <a:ext cx="1748970" cy="1748970"/>
          </a:xfrm>
          <a:prstGeom prst="rtTriangl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3" name="直角三角形 12"/>
          <p:cNvSpPr/>
          <p:nvPr userDrawn="1"/>
        </p:nvSpPr>
        <p:spPr>
          <a:xfrm rot="5400000">
            <a:off x="8911773" y="6023429"/>
            <a:ext cx="1748970" cy="1748970"/>
          </a:xfrm>
          <a:prstGeom prst="rtTriangl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直角三角形 13"/>
          <p:cNvSpPr/>
          <p:nvPr userDrawn="1"/>
        </p:nvSpPr>
        <p:spPr>
          <a:xfrm rot="16200000">
            <a:off x="8911774" y="6023428"/>
            <a:ext cx="1748970" cy="174897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直角三角形 14"/>
          <p:cNvSpPr/>
          <p:nvPr userDrawn="1"/>
        </p:nvSpPr>
        <p:spPr>
          <a:xfrm rot="5400000">
            <a:off x="10660744" y="6023429"/>
            <a:ext cx="1748970" cy="1748970"/>
          </a:xfrm>
          <a:prstGeom prst="rtTriangl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直角三角形 15"/>
          <p:cNvSpPr/>
          <p:nvPr userDrawn="1"/>
        </p:nvSpPr>
        <p:spPr>
          <a:xfrm rot="10800000">
            <a:off x="7162800" y="6023430"/>
            <a:ext cx="1748970" cy="1748970"/>
          </a:xfrm>
          <a:prstGeom prst="rt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直角三角形 16"/>
          <p:cNvSpPr/>
          <p:nvPr userDrawn="1"/>
        </p:nvSpPr>
        <p:spPr>
          <a:xfrm>
            <a:off x="7162802" y="6023431"/>
            <a:ext cx="1748970" cy="174897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直角三角形 17"/>
          <p:cNvSpPr/>
          <p:nvPr userDrawn="1"/>
        </p:nvSpPr>
        <p:spPr>
          <a:xfrm rot="10800000">
            <a:off x="7162800" y="7772401"/>
            <a:ext cx="1748970" cy="1748970"/>
          </a:xfrm>
          <a:prstGeom prst="rt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直角三角形 18"/>
          <p:cNvSpPr/>
          <p:nvPr userDrawn="1"/>
        </p:nvSpPr>
        <p:spPr>
          <a:xfrm rot="16200000">
            <a:off x="7162798" y="4274460"/>
            <a:ext cx="1748970" cy="1748970"/>
          </a:xfrm>
          <a:prstGeom prst="rtTriangl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直角三角形 19"/>
          <p:cNvSpPr/>
          <p:nvPr userDrawn="1"/>
        </p:nvSpPr>
        <p:spPr>
          <a:xfrm rot="5400000">
            <a:off x="7162797" y="4274462"/>
            <a:ext cx="1748970" cy="1748970"/>
          </a:xfrm>
          <a:prstGeom prst="rtTriangl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直角三角形 20"/>
          <p:cNvSpPr/>
          <p:nvPr userDrawn="1"/>
        </p:nvSpPr>
        <p:spPr>
          <a:xfrm rot="16200000">
            <a:off x="5413827" y="4274460"/>
            <a:ext cx="1748970" cy="1748970"/>
          </a:xfrm>
          <a:prstGeom prst="rtTriangl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山形 21"/>
          <p:cNvSpPr/>
          <p:nvPr userDrawn="1"/>
        </p:nvSpPr>
        <p:spPr>
          <a:xfrm rot="5400000">
            <a:off x="9251837" y="5325560"/>
            <a:ext cx="360040" cy="404428"/>
          </a:xfrm>
          <a:prstGeom prst="chevr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3" name="山形 22"/>
          <p:cNvSpPr/>
          <p:nvPr userDrawn="1"/>
        </p:nvSpPr>
        <p:spPr>
          <a:xfrm rot="10800000">
            <a:off x="9251837" y="6370589"/>
            <a:ext cx="360040" cy="404428"/>
          </a:xfrm>
          <a:prstGeom prst="chevr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4" name="山形 23"/>
          <p:cNvSpPr/>
          <p:nvPr userDrawn="1"/>
        </p:nvSpPr>
        <p:spPr>
          <a:xfrm rot="16200000">
            <a:off x="8140363" y="6370589"/>
            <a:ext cx="360040" cy="404428"/>
          </a:xfrm>
          <a:prstGeom prst="chevr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5" name="山形 24"/>
          <p:cNvSpPr/>
          <p:nvPr userDrawn="1"/>
        </p:nvSpPr>
        <p:spPr>
          <a:xfrm>
            <a:off x="8118169" y="5347754"/>
            <a:ext cx="360040" cy="404428"/>
          </a:xfrm>
          <a:prstGeom prst="chevr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6" name="図プレースホルダー 12"/>
          <p:cNvSpPr>
            <a:spLocks noGrp="1"/>
          </p:cNvSpPr>
          <p:nvPr userDrawn="1">
            <p:ph type="pic" sz="quarter" idx="17" hasCustomPrompt="1"/>
          </p:nvPr>
        </p:nvSpPr>
        <p:spPr>
          <a:xfrm>
            <a:off x="9897908" y="4415458"/>
            <a:ext cx="625191" cy="62519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7" name="図プレースホルダー 12"/>
          <p:cNvSpPr>
            <a:spLocks noGrp="1"/>
          </p:cNvSpPr>
          <p:nvPr userDrawn="1">
            <p:ph type="pic" sz="quarter" idx="18" hasCustomPrompt="1"/>
          </p:nvPr>
        </p:nvSpPr>
        <p:spPr>
          <a:xfrm>
            <a:off x="9897908" y="7013519"/>
            <a:ext cx="625191" cy="62519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8" name="図プレースホルダー 12"/>
          <p:cNvSpPr>
            <a:spLocks noGrp="1"/>
          </p:cNvSpPr>
          <p:nvPr userDrawn="1">
            <p:ph type="pic" sz="quarter" idx="19" hasCustomPrompt="1"/>
          </p:nvPr>
        </p:nvSpPr>
        <p:spPr>
          <a:xfrm>
            <a:off x="7285334" y="7013519"/>
            <a:ext cx="625191" cy="62519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9" name="図プレースホルダー 12"/>
          <p:cNvSpPr>
            <a:spLocks noGrp="1"/>
          </p:cNvSpPr>
          <p:nvPr userDrawn="1">
            <p:ph type="pic" sz="quarter" idx="20" hasCustomPrompt="1"/>
          </p:nvPr>
        </p:nvSpPr>
        <p:spPr>
          <a:xfrm>
            <a:off x="7285334" y="4415458"/>
            <a:ext cx="625191" cy="62519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0" name="テキスト プレースホルダー 6"/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10711541" y="4310738"/>
            <a:ext cx="5828323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1" name="テキスト プレースホルダー 6"/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10711541" y="4898573"/>
            <a:ext cx="6561895" cy="950680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2" name="テキスト プレースホルダー 6"/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8982905" y="7837714"/>
            <a:ext cx="5828323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3" name="テキスト プレースホルダー 6"/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8982905" y="8425549"/>
            <a:ext cx="6561895" cy="950680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4" name="テキスト プレースホルダー 6"/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1283667" y="6163369"/>
            <a:ext cx="5828323" cy="720080"/>
          </a:xfrm>
        </p:spPr>
        <p:txBody>
          <a:bodyPr anchor="t">
            <a:noAutofit/>
          </a:bodyPr>
          <a:lstStyle>
            <a:lvl1pPr algn="r">
              <a:defRPr sz="3200" i="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5" name="テキスト プレースホルダー 6"/>
          <p:cNvSpPr>
            <a:spLocks noGrp="1"/>
          </p:cNvSpPr>
          <p:nvPr userDrawn="1">
            <p:ph type="body" sz="quarter" idx="27" hasCustomPrompt="1"/>
          </p:nvPr>
        </p:nvSpPr>
        <p:spPr>
          <a:xfrm>
            <a:off x="769257" y="6751204"/>
            <a:ext cx="6333787" cy="950680"/>
          </a:xfrm>
        </p:spPr>
        <p:txBody>
          <a:bodyPr anchor="t">
            <a:noAutofit/>
          </a:bodyPr>
          <a:lstStyle>
            <a:lvl1pPr algn="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6" name="テキスト プレースホルダー 6"/>
          <p:cNvSpPr>
            <a:spLocks noGrp="1"/>
          </p:cNvSpPr>
          <p:nvPr userDrawn="1">
            <p:ph type="body" sz="quarter" idx="28" hasCustomPrompt="1"/>
          </p:nvPr>
        </p:nvSpPr>
        <p:spPr>
          <a:xfrm>
            <a:off x="3010870" y="2599783"/>
            <a:ext cx="5828323" cy="720080"/>
          </a:xfrm>
        </p:spPr>
        <p:txBody>
          <a:bodyPr anchor="t">
            <a:noAutofit/>
          </a:bodyPr>
          <a:lstStyle>
            <a:lvl1pPr algn="r">
              <a:defRPr sz="3200" i="0" baseline="0">
                <a:solidFill>
                  <a:schemeClr val="accent5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7" name="テキスト プレースホルダー 6"/>
          <p:cNvSpPr>
            <a:spLocks noGrp="1"/>
          </p:cNvSpPr>
          <p:nvPr userDrawn="1">
            <p:ph type="body" sz="quarter" idx="29" hasCustomPrompt="1"/>
          </p:nvPr>
        </p:nvSpPr>
        <p:spPr>
          <a:xfrm>
            <a:off x="2496460" y="3187618"/>
            <a:ext cx="6333787" cy="950680"/>
          </a:xfrm>
        </p:spPr>
        <p:txBody>
          <a:bodyPr anchor="t">
            <a:noAutofit/>
          </a:bodyPr>
          <a:lstStyle>
            <a:lvl1pPr algn="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647610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" presetClass="entr" presetSubtype="1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9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9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3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12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12" decel="10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decel="10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8" decel="10000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2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3" decel="10000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10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2600"/>
                            </p:stCondLst>
                            <p:childTnLst>
                              <p:par>
                                <p:cTn id="66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3100"/>
                            </p:stCondLst>
                            <p:childTnLst>
                              <p:par>
                                <p:cTn id="7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3600"/>
                            </p:stCondLst>
                            <p:childTnLst>
                              <p:par>
                                <p:cTn id="7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4100"/>
                            </p:stCondLst>
                            <p:childTnLst>
                              <p:par>
                                <p:cTn id="8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4600"/>
                            </p:stCondLst>
                            <p:childTnLst>
                              <p:par>
                                <p:cTn id="8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100"/>
                            </p:stCondLst>
                            <p:childTnLst>
                              <p:par>
                                <p:cTn id="8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5600"/>
                            </p:stCondLst>
                            <p:childTnLst>
                              <p:par>
                                <p:cTn id="93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6100"/>
                            </p:stCondLst>
                            <p:childTnLst>
                              <p:par>
                                <p:cTn id="98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2" presetClass="entr" presetSubtype="1" decel="10000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6950"/>
                            </p:stCondLst>
                            <p:childTnLst>
                              <p:par>
                                <p:cTn id="107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2" presetClass="entr" presetSubtype="2" decel="10000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7800"/>
                            </p:stCondLst>
                            <p:childTnLst>
                              <p:par>
                                <p:cTn id="116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2" presetClass="entr" presetSubtype="4" decel="10000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8650"/>
                            </p:stCondLst>
                            <p:childTnLst>
                              <p:par>
                                <p:cTn id="125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2" presetClass="entr" presetSubtype="8" decel="10000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/>
      <p:bldP spid="27" grpId="0"/>
      <p:bldP spid="28" grpId="0"/>
      <p:bldP spid="29" grpId="0"/>
      <p:bldP spid="30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3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3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3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3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oint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グループ化 4"/>
          <p:cNvGrpSpPr/>
          <p:nvPr userDrawn="1"/>
        </p:nvGrpSpPr>
        <p:grpSpPr>
          <a:xfrm>
            <a:off x="725872" y="2982872"/>
            <a:ext cx="17560541" cy="2475756"/>
            <a:chOff x="725872" y="2982872"/>
            <a:chExt cx="17560541" cy="2475756"/>
          </a:xfrm>
        </p:grpSpPr>
        <p:sp>
          <p:nvSpPr>
            <p:cNvPr id="25" name="正方形/長方形 24"/>
            <p:cNvSpPr/>
            <p:nvPr userDrawn="1"/>
          </p:nvSpPr>
          <p:spPr>
            <a:xfrm>
              <a:off x="10548745" y="2982873"/>
              <a:ext cx="7737668" cy="1332289"/>
            </a:xfrm>
            <a:prstGeom prst="rect">
              <a:avLst/>
            </a:prstGeom>
            <a:solidFill>
              <a:schemeClr val="accent1"/>
            </a:solidFill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>
                <a:solidFill>
                  <a:schemeClr val="accent6"/>
                </a:solidFill>
              </a:endParaRPr>
            </a:p>
          </p:txBody>
        </p:sp>
        <p:sp>
          <p:nvSpPr>
            <p:cNvPr id="26" name="正方形/長方形 4"/>
            <p:cNvSpPr/>
            <p:nvPr userDrawn="1"/>
          </p:nvSpPr>
          <p:spPr>
            <a:xfrm>
              <a:off x="8217884" y="2982872"/>
              <a:ext cx="2330858" cy="2475754"/>
            </a:xfrm>
            <a:custGeom>
              <a:avLst/>
              <a:gdLst/>
              <a:ahLst/>
              <a:cxnLst/>
              <a:rect l="l" t="t" r="r" b="b"/>
              <a:pathLst>
                <a:path w="2330858" h="2475754">
                  <a:moveTo>
                    <a:pt x="0" y="0"/>
                  </a:moveTo>
                  <a:lnTo>
                    <a:pt x="2330857" y="0"/>
                  </a:lnTo>
                  <a:lnTo>
                    <a:pt x="2330857" y="1332289"/>
                  </a:lnTo>
                  <a:lnTo>
                    <a:pt x="2330858" y="1332289"/>
                  </a:lnTo>
                  <a:lnTo>
                    <a:pt x="2330858" y="1332290"/>
                  </a:lnTo>
                  <a:lnTo>
                    <a:pt x="2" y="2475754"/>
                  </a:lnTo>
                  <a:lnTo>
                    <a:pt x="1" y="2475754"/>
                  </a:lnTo>
                  <a:lnTo>
                    <a:pt x="1" y="2286931"/>
                  </a:lnTo>
                  <a:lnTo>
                    <a:pt x="0" y="2286931"/>
                  </a:lnTo>
                  <a:lnTo>
                    <a:pt x="0" y="2286929"/>
                  </a:lnTo>
                  <a:lnTo>
                    <a:pt x="2330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>
                <a:solidFill>
                  <a:schemeClr val="accent6"/>
                </a:solidFill>
              </a:endParaRPr>
            </a:p>
          </p:txBody>
        </p:sp>
        <p:sp>
          <p:nvSpPr>
            <p:cNvPr id="27" name="正方形/長方形 24"/>
            <p:cNvSpPr/>
            <p:nvPr userDrawn="1"/>
          </p:nvSpPr>
          <p:spPr>
            <a:xfrm>
              <a:off x="725872" y="5269804"/>
              <a:ext cx="7492017" cy="188824"/>
            </a:xfrm>
            <a:custGeom>
              <a:avLst/>
              <a:gdLst/>
              <a:ahLst/>
              <a:cxnLst/>
              <a:rect l="l" t="t" r="r" b="b"/>
              <a:pathLst>
                <a:path w="7492017" h="188824">
                  <a:moveTo>
                    <a:pt x="188824" y="0"/>
                  </a:moveTo>
                  <a:lnTo>
                    <a:pt x="7492017" y="0"/>
                  </a:lnTo>
                  <a:lnTo>
                    <a:pt x="7492017" y="188824"/>
                  </a:lnTo>
                  <a:lnTo>
                    <a:pt x="0" y="18882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>
                <a:solidFill>
                  <a:schemeClr val="accent6"/>
                </a:solidFill>
              </a:endParaRPr>
            </a:p>
          </p:txBody>
        </p:sp>
      </p:grpSp>
      <p:grpSp>
        <p:nvGrpSpPr>
          <p:cNvPr id="6" name="グループ化 5"/>
          <p:cNvGrpSpPr/>
          <p:nvPr userDrawn="1"/>
        </p:nvGrpSpPr>
        <p:grpSpPr>
          <a:xfrm>
            <a:off x="487876" y="4364335"/>
            <a:ext cx="17798537" cy="1332290"/>
            <a:chOff x="487876" y="4364335"/>
            <a:chExt cx="17798537" cy="1332290"/>
          </a:xfrm>
        </p:grpSpPr>
        <p:sp>
          <p:nvSpPr>
            <p:cNvPr id="24" name="正方形/長方形 23"/>
            <p:cNvSpPr/>
            <p:nvPr userDrawn="1"/>
          </p:nvSpPr>
          <p:spPr>
            <a:xfrm>
              <a:off x="10548745" y="4364335"/>
              <a:ext cx="7737668" cy="1332289"/>
            </a:xfrm>
            <a:prstGeom prst="rect">
              <a:avLst/>
            </a:prstGeom>
            <a:solidFill>
              <a:schemeClr val="accent3"/>
            </a:solidFill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>
                <a:solidFill>
                  <a:schemeClr val="accent6"/>
                </a:solidFill>
              </a:endParaRPr>
            </a:p>
          </p:txBody>
        </p:sp>
        <p:sp>
          <p:nvSpPr>
            <p:cNvPr id="28" name="正方形/長方形 25"/>
            <p:cNvSpPr/>
            <p:nvPr userDrawn="1"/>
          </p:nvSpPr>
          <p:spPr>
            <a:xfrm>
              <a:off x="487876" y="5507800"/>
              <a:ext cx="7730013" cy="188824"/>
            </a:xfrm>
            <a:custGeom>
              <a:avLst/>
              <a:gdLst/>
              <a:ahLst/>
              <a:cxnLst/>
              <a:rect l="l" t="t" r="r" b="b"/>
              <a:pathLst>
                <a:path w="7730013" h="188824">
                  <a:moveTo>
                    <a:pt x="188824" y="0"/>
                  </a:moveTo>
                  <a:lnTo>
                    <a:pt x="7730013" y="0"/>
                  </a:lnTo>
                  <a:lnTo>
                    <a:pt x="7730013" y="188824"/>
                  </a:lnTo>
                  <a:lnTo>
                    <a:pt x="0" y="18882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>
                <a:solidFill>
                  <a:schemeClr val="accent6"/>
                </a:solidFill>
              </a:endParaRPr>
            </a:p>
          </p:txBody>
        </p:sp>
        <p:sp>
          <p:nvSpPr>
            <p:cNvPr id="29" name="直角三角形 31"/>
            <p:cNvSpPr/>
            <p:nvPr userDrawn="1"/>
          </p:nvSpPr>
          <p:spPr>
            <a:xfrm rot="16200000">
              <a:off x="8717170" y="3865052"/>
              <a:ext cx="1332288" cy="2330857"/>
            </a:xfrm>
            <a:custGeom>
              <a:avLst/>
              <a:gdLst/>
              <a:ahLst/>
              <a:cxnLst/>
              <a:rect l="l" t="t" r="r" b="b"/>
              <a:pathLst>
                <a:path w="1332288" h="2330857">
                  <a:moveTo>
                    <a:pt x="1332288" y="2330856"/>
                  </a:moveTo>
                  <a:lnTo>
                    <a:pt x="188824" y="2330856"/>
                  </a:lnTo>
                  <a:lnTo>
                    <a:pt x="188824" y="2330857"/>
                  </a:lnTo>
                  <a:lnTo>
                    <a:pt x="0" y="2330857"/>
                  </a:lnTo>
                  <a:lnTo>
                    <a:pt x="0" y="3"/>
                  </a:lnTo>
                  <a:lnTo>
                    <a:pt x="188824" y="3"/>
                  </a:lnTo>
                  <a:lnTo>
                    <a:pt x="188824" y="0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>
                <a:solidFill>
                  <a:schemeClr val="accent6"/>
                </a:solidFill>
              </a:endParaRPr>
            </a:p>
          </p:txBody>
        </p:sp>
      </p:grpSp>
      <p:grpSp>
        <p:nvGrpSpPr>
          <p:cNvPr id="37" name="グループ化 36"/>
          <p:cNvGrpSpPr/>
          <p:nvPr userDrawn="1"/>
        </p:nvGrpSpPr>
        <p:grpSpPr>
          <a:xfrm>
            <a:off x="725872" y="5984782"/>
            <a:ext cx="17560541" cy="2475756"/>
            <a:chOff x="725872" y="5984782"/>
            <a:chExt cx="17560541" cy="2475756"/>
          </a:xfrm>
        </p:grpSpPr>
        <p:sp>
          <p:nvSpPr>
            <p:cNvPr id="31" name="正方形/長方形 30"/>
            <p:cNvSpPr/>
            <p:nvPr userDrawn="1"/>
          </p:nvSpPr>
          <p:spPr>
            <a:xfrm flipV="1">
              <a:off x="10548745" y="7128248"/>
              <a:ext cx="7737668" cy="1332289"/>
            </a:xfrm>
            <a:prstGeom prst="rect">
              <a:avLst/>
            </a:prstGeom>
            <a:solidFill>
              <a:schemeClr val="accent5"/>
            </a:solidFill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>
                <a:solidFill>
                  <a:schemeClr val="accent6"/>
                </a:solidFill>
              </a:endParaRPr>
            </a:p>
          </p:txBody>
        </p:sp>
        <p:sp>
          <p:nvSpPr>
            <p:cNvPr id="32" name="正方形/長方形 4"/>
            <p:cNvSpPr/>
            <p:nvPr userDrawn="1"/>
          </p:nvSpPr>
          <p:spPr>
            <a:xfrm flipV="1">
              <a:off x="8217884" y="5984784"/>
              <a:ext cx="2330858" cy="2475754"/>
            </a:xfrm>
            <a:custGeom>
              <a:avLst/>
              <a:gdLst/>
              <a:ahLst/>
              <a:cxnLst/>
              <a:rect l="l" t="t" r="r" b="b"/>
              <a:pathLst>
                <a:path w="2330858" h="2475754">
                  <a:moveTo>
                    <a:pt x="0" y="0"/>
                  </a:moveTo>
                  <a:lnTo>
                    <a:pt x="2330857" y="0"/>
                  </a:lnTo>
                  <a:lnTo>
                    <a:pt x="2330857" y="1332289"/>
                  </a:lnTo>
                  <a:lnTo>
                    <a:pt x="2330858" y="1332289"/>
                  </a:lnTo>
                  <a:lnTo>
                    <a:pt x="2330858" y="1332290"/>
                  </a:lnTo>
                  <a:lnTo>
                    <a:pt x="2" y="2475754"/>
                  </a:lnTo>
                  <a:lnTo>
                    <a:pt x="1" y="2475754"/>
                  </a:lnTo>
                  <a:lnTo>
                    <a:pt x="1" y="2286931"/>
                  </a:lnTo>
                  <a:lnTo>
                    <a:pt x="0" y="2286931"/>
                  </a:lnTo>
                  <a:lnTo>
                    <a:pt x="0" y="2286929"/>
                  </a:lnTo>
                  <a:lnTo>
                    <a:pt x="2330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>
                <a:solidFill>
                  <a:schemeClr val="accent6"/>
                </a:solidFill>
              </a:endParaRPr>
            </a:p>
          </p:txBody>
        </p:sp>
        <p:sp>
          <p:nvSpPr>
            <p:cNvPr id="33" name="正方形/長方形 24"/>
            <p:cNvSpPr/>
            <p:nvPr userDrawn="1"/>
          </p:nvSpPr>
          <p:spPr>
            <a:xfrm flipV="1">
              <a:off x="725872" y="5984782"/>
              <a:ext cx="7492017" cy="188824"/>
            </a:xfrm>
            <a:custGeom>
              <a:avLst/>
              <a:gdLst/>
              <a:ahLst/>
              <a:cxnLst/>
              <a:rect l="l" t="t" r="r" b="b"/>
              <a:pathLst>
                <a:path w="7492017" h="188824">
                  <a:moveTo>
                    <a:pt x="188824" y="0"/>
                  </a:moveTo>
                  <a:lnTo>
                    <a:pt x="7492017" y="0"/>
                  </a:lnTo>
                  <a:lnTo>
                    <a:pt x="7492017" y="188824"/>
                  </a:lnTo>
                  <a:lnTo>
                    <a:pt x="0" y="18882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>
                <a:solidFill>
                  <a:schemeClr val="accent6"/>
                </a:solidFill>
              </a:endParaRPr>
            </a:p>
          </p:txBody>
        </p:sp>
      </p:grpSp>
      <p:grpSp>
        <p:nvGrpSpPr>
          <p:cNvPr id="36" name="グループ化 35"/>
          <p:cNvGrpSpPr/>
          <p:nvPr userDrawn="1"/>
        </p:nvGrpSpPr>
        <p:grpSpPr>
          <a:xfrm>
            <a:off x="487876" y="5746786"/>
            <a:ext cx="17798537" cy="1332289"/>
            <a:chOff x="487876" y="5746786"/>
            <a:chExt cx="17798537" cy="1332289"/>
          </a:xfrm>
        </p:grpSpPr>
        <p:sp>
          <p:nvSpPr>
            <p:cNvPr id="30" name="正方形/長方形 29"/>
            <p:cNvSpPr/>
            <p:nvPr userDrawn="1"/>
          </p:nvSpPr>
          <p:spPr>
            <a:xfrm flipV="1">
              <a:off x="10548745" y="5746786"/>
              <a:ext cx="7737668" cy="1332289"/>
            </a:xfrm>
            <a:prstGeom prst="rect">
              <a:avLst/>
            </a:prstGeom>
            <a:solidFill>
              <a:schemeClr val="accent2"/>
            </a:solidFill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>
                <a:solidFill>
                  <a:schemeClr val="accent6"/>
                </a:solidFill>
              </a:endParaRPr>
            </a:p>
          </p:txBody>
        </p:sp>
        <p:sp>
          <p:nvSpPr>
            <p:cNvPr id="34" name="正方形/長方形 25"/>
            <p:cNvSpPr/>
            <p:nvPr userDrawn="1"/>
          </p:nvSpPr>
          <p:spPr>
            <a:xfrm flipV="1">
              <a:off x="487876" y="5746786"/>
              <a:ext cx="7730013" cy="188824"/>
            </a:xfrm>
            <a:custGeom>
              <a:avLst/>
              <a:gdLst/>
              <a:ahLst/>
              <a:cxnLst/>
              <a:rect l="l" t="t" r="r" b="b"/>
              <a:pathLst>
                <a:path w="7730013" h="188824">
                  <a:moveTo>
                    <a:pt x="188824" y="0"/>
                  </a:moveTo>
                  <a:lnTo>
                    <a:pt x="7730013" y="0"/>
                  </a:lnTo>
                  <a:lnTo>
                    <a:pt x="7730013" y="188824"/>
                  </a:lnTo>
                  <a:lnTo>
                    <a:pt x="0" y="18882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>
                <a:solidFill>
                  <a:schemeClr val="accent6"/>
                </a:solidFill>
              </a:endParaRPr>
            </a:p>
          </p:txBody>
        </p:sp>
        <p:sp>
          <p:nvSpPr>
            <p:cNvPr id="35" name="直角三角形 31"/>
            <p:cNvSpPr/>
            <p:nvPr userDrawn="1"/>
          </p:nvSpPr>
          <p:spPr>
            <a:xfrm rot="5400000" flipV="1">
              <a:off x="8717170" y="5247501"/>
              <a:ext cx="1332288" cy="2330857"/>
            </a:xfrm>
            <a:custGeom>
              <a:avLst/>
              <a:gdLst/>
              <a:ahLst/>
              <a:cxnLst/>
              <a:rect l="l" t="t" r="r" b="b"/>
              <a:pathLst>
                <a:path w="1332288" h="2330857">
                  <a:moveTo>
                    <a:pt x="1332288" y="2330856"/>
                  </a:moveTo>
                  <a:lnTo>
                    <a:pt x="188824" y="2330856"/>
                  </a:lnTo>
                  <a:lnTo>
                    <a:pt x="188824" y="2330857"/>
                  </a:lnTo>
                  <a:lnTo>
                    <a:pt x="0" y="2330857"/>
                  </a:lnTo>
                  <a:lnTo>
                    <a:pt x="0" y="3"/>
                  </a:lnTo>
                  <a:lnTo>
                    <a:pt x="188824" y="3"/>
                  </a:lnTo>
                  <a:lnTo>
                    <a:pt x="188824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>
                <a:solidFill>
                  <a:schemeClr val="accent6"/>
                </a:solidFill>
              </a:endParaRPr>
            </a:p>
          </p:txBody>
        </p:sp>
      </p:grpSp>
      <p:sp>
        <p:nvSpPr>
          <p:cNvPr id="2" name="タイトル 1"/>
          <p:cNvSpPr>
            <a:spLocks noGrp="1"/>
          </p:cNvSpPr>
          <p:nvPr userDrawn="1"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 userDrawn="1"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図プレースホルダー 7"/>
          <p:cNvSpPr>
            <a:spLocks noGrp="1"/>
          </p:cNvSpPr>
          <p:nvPr userDrawn="1">
            <p:ph type="pic" sz="quarter" idx="16" hasCustomPrompt="1"/>
          </p:nvPr>
        </p:nvSpPr>
        <p:spPr>
          <a:xfrm>
            <a:off x="10798684" y="3330403"/>
            <a:ext cx="629562" cy="629562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4" name="図プレースホルダー 7"/>
          <p:cNvSpPr>
            <a:spLocks noGrp="1"/>
          </p:cNvSpPr>
          <p:nvPr userDrawn="1">
            <p:ph type="pic" sz="quarter" idx="17" hasCustomPrompt="1"/>
          </p:nvPr>
        </p:nvSpPr>
        <p:spPr>
          <a:xfrm>
            <a:off x="10798684" y="4707315"/>
            <a:ext cx="629562" cy="629562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5" name="図プレースホルダー 7"/>
          <p:cNvSpPr>
            <a:spLocks noGrp="1"/>
          </p:cNvSpPr>
          <p:nvPr userDrawn="1">
            <p:ph type="pic" sz="quarter" idx="18" hasCustomPrompt="1"/>
          </p:nvPr>
        </p:nvSpPr>
        <p:spPr>
          <a:xfrm>
            <a:off x="10798684" y="6071701"/>
            <a:ext cx="629562" cy="629562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6" name="図プレースホルダー 7"/>
          <p:cNvSpPr>
            <a:spLocks noGrp="1"/>
          </p:cNvSpPr>
          <p:nvPr userDrawn="1">
            <p:ph type="pic" sz="quarter" idx="19" hasCustomPrompt="1"/>
          </p:nvPr>
        </p:nvSpPr>
        <p:spPr>
          <a:xfrm>
            <a:off x="10798684" y="7436088"/>
            <a:ext cx="629562" cy="629562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7" name="テキスト プレースホルダー 11"/>
          <p:cNvSpPr>
            <a:spLocks noGrp="1"/>
          </p:cNvSpPr>
          <p:nvPr userDrawn="1">
            <p:ph type="body" sz="quarter" idx="31" hasCustomPrompt="1"/>
          </p:nvPr>
        </p:nvSpPr>
        <p:spPr>
          <a:xfrm>
            <a:off x="11572026" y="3048998"/>
            <a:ext cx="5972971" cy="1182197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8" name="テキスト プレースホルダー 11"/>
          <p:cNvSpPr>
            <a:spLocks noGrp="1"/>
          </p:cNvSpPr>
          <p:nvPr userDrawn="1">
            <p:ph type="body" sz="quarter" idx="32" hasCustomPrompt="1"/>
          </p:nvPr>
        </p:nvSpPr>
        <p:spPr>
          <a:xfrm>
            <a:off x="11572026" y="4443163"/>
            <a:ext cx="5972971" cy="1182197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 userDrawn="1">
            <p:ph type="body" sz="quarter" idx="33" hasCustomPrompt="1"/>
          </p:nvPr>
        </p:nvSpPr>
        <p:spPr>
          <a:xfrm>
            <a:off x="11572026" y="5818609"/>
            <a:ext cx="5972971" cy="1182197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 userDrawn="1">
            <p:ph type="body" sz="quarter" idx="34" hasCustomPrompt="1"/>
          </p:nvPr>
        </p:nvSpPr>
        <p:spPr>
          <a:xfrm>
            <a:off x="11572026" y="7194559"/>
            <a:ext cx="5972971" cy="1182197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1" name="テキスト プレースホルダー 11"/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1042306" y="3021842"/>
            <a:ext cx="6840760" cy="2213144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4400" spc="0" baseline="0">
                <a:solidFill>
                  <a:schemeClr val="tx2"/>
                </a:solidFill>
                <a:latin typeface="Route 159 Light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1042306" y="6316961"/>
            <a:ext cx="6840760" cy="255485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3647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0"/>
                            </p:stCondLst>
                            <p:childTnLst>
                              <p:par>
                                <p:cTn id="4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60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2" presetClass="entr" presetSubtype="9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7050"/>
                            </p:stCondLst>
                            <p:childTnLst>
                              <p:par>
                                <p:cTn id="62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13" grpId="0"/>
      <p:bldP spid="14" grpId="0"/>
      <p:bldP spid="15" grpId="0"/>
      <p:bldP spid="16" grpId="0"/>
      <p:bldP spid="1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2" presetClass="entr" presetSubtype="9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Point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正方形/長方形 4"/>
          <p:cNvSpPr/>
          <p:nvPr userDrawn="1"/>
        </p:nvSpPr>
        <p:spPr>
          <a:xfrm>
            <a:off x="8924620" y="4038600"/>
            <a:ext cx="137886" cy="62484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 userDrawn="1"/>
        </p:nvSpPr>
        <p:spPr>
          <a:xfrm>
            <a:off x="9223905" y="3285719"/>
            <a:ext cx="137886" cy="7001281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9523189" y="4989169"/>
            <a:ext cx="137889" cy="5297832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 userDrawn="1"/>
        </p:nvSpPr>
        <p:spPr>
          <a:xfrm>
            <a:off x="8625334" y="7342910"/>
            <a:ext cx="137888" cy="2944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 userDrawn="1"/>
        </p:nvSpPr>
        <p:spPr>
          <a:xfrm>
            <a:off x="8326050" y="5686379"/>
            <a:ext cx="136227" cy="460062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 userDrawn="1"/>
        </p:nvSpPr>
        <p:spPr>
          <a:xfrm>
            <a:off x="9822476" y="6692619"/>
            <a:ext cx="137886" cy="359438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 userDrawn="1"/>
        </p:nvSpPr>
        <p:spPr>
          <a:xfrm rot="16200000">
            <a:off x="5841639" y="1306532"/>
            <a:ext cx="136802" cy="750207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円/楕円 16"/>
          <p:cNvSpPr/>
          <p:nvPr userDrawn="1"/>
        </p:nvSpPr>
        <p:spPr>
          <a:xfrm>
            <a:off x="1121100" y="4475678"/>
            <a:ext cx="1163782" cy="116378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円/楕円 17"/>
          <p:cNvSpPr/>
          <p:nvPr userDrawn="1"/>
        </p:nvSpPr>
        <p:spPr>
          <a:xfrm>
            <a:off x="3694948" y="2772229"/>
            <a:ext cx="1163782" cy="116378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円/楕円 18"/>
          <p:cNvSpPr/>
          <p:nvPr userDrawn="1"/>
        </p:nvSpPr>
        <p:spPr>
          <a:xfrm>
            <a:off x="2656659" y="6179128"/>
            <a:ext cx="1163782" cy="1163782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円/楕円 19"/>
          <p:cNvSpPr/>
          <p:nvPr userDrawn="1"/>
        </p:nvSpPr>
        <p:spPr>
          <a:xfrm>
            <a:off x="15846539" y="5172888"/>
            <a:ext cx="1163782" cy="116378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円/楕円 20"/>
          <p:cNvSpPr/>
          <p:nvPr userDrawn="1"/>
        </p:nvSpPr>
        <p:spPr>
          <a:xfrm>
            <a:off x="13434874" y="3525108"/>
            <a:ext cx="1163782" cy="116378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円/楕円 21"/>
          <p:cNvSpPr/>
          <p:nvPr userDrawn="1"/>
        </p:nvSpPr>
        <p:spPr>
          <a:xfrm>
            <a:off x="14016765" y="6820669"/>
            <a:ext cx="1163782" cy="116378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 userDrawn="1"/>
        </p:nvSpPr>
        <p:spPr>
          <a:xfrm rot="16200000">
            <a:off x="6759255" y="3628311"/>
            <a:ext cx="136801" cy="626541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 userDrawn="1"/>
        </p:nvSpPr>
        <p:spPr>
          <a:xfrm rot="16200000">
            <a:off x="6957844" y="1018572"/>
            <a:ext cx="136800" cy="467109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 userDrawn="1"/>
        </p:nvSpPr>
        <p:spPr>
          <a:xfrm rot="16200000">
            <a:off x="11175710" y="1787510"/>
            <a:ext cx="136800" cy="46389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 userDrawn="1"/>
        </p:nvSpPr>
        <p:spPr>
          <a:xfrm rot="16200000">
            <a:off x="12127376" y="1885054"/>
            <a:ext cx="136800" cy="773945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 userDrawn="1"/>
        </p:nvSpPr>
        <p:spPr>
          <a:xfrm rot="16200000">
            <a:off x="11349918" y="4609576"/>
            <a:ext cx="136800" cy="558596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直角三角形 28"/>
          <p:cNvSpPr>
            <a:spLocks noChangeAspect="1"/>
          </p:cNvSpPr>
          <p:nvPr userDrawn="1"/>
        </p:nvSpPr>
        <p:spPr>
          <a:xfrm rot="5400000" flipH="1" flipV="1">
            <a:off x="9224992" y="3285719"/>
            <a:ext cx="136800" cy="136800"/>
          </a:xfrm>
          <a:prstGeom prst="rtTriangle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直角三角形 29"/>
          <p:cNvSpPr>
            <a:spLocks noChangeAspect="1"/>
          </p:cNvSpPr>
          <p:nvPr userDrawn="1"/>
        </p:nvSpPr>
        <p:spPr>
          <a:xfrm rot="5400000" flipH="1" flipV="1">
            <a:off x="9524279" y="4989172"/>
            <a:ext cx="136800" cy="136800"/>
          </a:xfrm>
          <a:prstGeom prst="rtTriangl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直角三角形 30"/>
          <p:cNvSpPr>
            <a:spLocks noChangeAspect="1"/>
          </p:cNvSpPr>
          <p:nvPr userDrawn="1"/>
        </p:nvSpPr>
        <p:spPr>
          <a:xfrm rot="5400000" flipH="1" flipV="1">
            <a:off x="9823564" y="6692618"/>
            <a:ext cx="136800" cy="136800"/>
          </a:xfrm>
          <a:prstGeom prst="rtTriangl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直角三角形 31"/>
          <p:cNvSpPr>
            <a:spLocks noChangeAspect="1"/>
          </p:cNvSpPr>
          <p:nvPr userDrawn="1"/>
        </p:nvSpPr>
        <p:spPr>
          <a:xfrm rot="16200000" flipV="1">
            <a:off x="8325477" y="5686380"/>
            <a:ext cx="136800" cy="136800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直角三角形 32"/>
          <p:cNvSpPr>
            <a:spLocks noChangeAspect="1"/>
          </p:cNvSpPr>
          <p:nvPr userDrawn="1"/>
        </p:nvSpPr>
        <p:spPr>
          <a:xfrm rot="16200000" flipV="1">
            <a:off x="8924620" y="4038599"/>
            <a:ext cx="136800" cy="136800"/>
          </a:xfrm>
          <a:prstGeom prst="rtTriangle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直角三角形 33"/>
          <p:cNvSpPr>
            <a:spLocks noChangeAspect="1"/>
          </p:cNvSpPr>
          <p:nvPr userDrawn="1"/>
        </p:nvSpPr>
        <p:spPr>
          <a:xfrm rot="16200000" flipV="1">
            <a:off x="8626554" y="7334159"/>
            <a:ext cx="136800" cy="136800"/>
          </a:xfrm>
          <a:prstGeom prst="rt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図プレースホルダー 7"/>
          <p:cNvSpPr>
            <a:spLocks noGrp="1"/>
          </p:cNvSpPr>
          <p:nvPr>
            <p:ph type="pic" sz="quarter" idx="16" hasCustomPrompt="1"/>
          </p:nvPr>
        </p:nvSpPr>
        <p:spPr>
          <a:xfrm>
            <a:off x="3999721" y="3077002"/>
            <a:ext cx="554236" cy="554236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7" name="図プレースホルダー 7"/>
          <p:cNvSpPr>
            <a:spLocks noGrp="1"/>
          </p:cNvSpPr>
          <p:nvPr>
            <p:ph type="pic" sz="quarter" idx="17" hasCustomPrompt="1"/>
          </p:nvPr>
        </p:nvSpPr>
        <p:spPr>
          <a:xfrm>
            <a:off x="13739647" y="3829881"/>
            <a:ext cx="554236" cy="554236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8" name="図プレースホルダー 7"/>
          <p:cNvSpPr>
            <a:spLocks noGrp="1"/>
          </p:cNvSpPr>
          <p:nvPr>
            <p:ph type="pic" sz="quarter" idx="18" hasCustomPrompt="1"/>
          </p:nvPr>
        </p:nvSpPr>
        <p:spPr>
          <a:xfrm>
            <a:off x="1425873" y="4780451"/>
            <a:ext cx="554236" cy="554236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9" name="図プレースホルダー 7"/>
          <p:cNvSpPr>
            <a:spLocks noGrp="1"/>
          </p:cNvSpPr>
          <p:nvPr>
            <p:ph type="pic" sz="quarter" idx="19" hasCustomPrompt="1"/>
          </p:nvPr>
        </p:nvSpPr>
        <p:spPr>
          <a:xfrm>
            <a:off x="2961432" y="6483901"/>
            <a:ext cx="554236" cy="554236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40" name="図プレースホルダー 7"/>
          <p:cNvSpPr>
            <a:spLocks noGrp="1"/>
          </p:cNvSpPr>
          <p:nvPr>
            <p:ph type="pic" sz="quarter" idx="20" hasCustomPrompt="1"/>
          </p:nvPr>
        </p:nvSpPr>
        <p:spPr>
          <a:xfrm>
            <a:off x="16151312" y="5477661"/>
            <a:ext cx="554236" cy="554236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41" name="図プレースホルダー 7"/>
          <p:cNvSpPr>
            <a:spLocks noGrp="1"/>
          </p:cNvSpPr>
          <p:nvPr>
            <p:ph type="pic" sz="quarter" idx="21" hasCustomPrompt="1"/>
          </p:nvPr>
        </p:nvSpPr>
        <p:spPr>
          <a:xfrm>
            <a:off x="14321538" y="7125441"/>
            <a:ext cx="554236" cy="554236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42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>
            <a:off x="4858730" y="2647019"/>
            <a:ext cx="4202689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3" name="テキスト プレースホルダー 6"/>
          <p:cNvSpPr>
            <a:spLocks noGrp="1"/>
          </p:cNvSpPr>
          <p:nvPr>
            <p:ph type="body" sz="quarter" idx="23" hasCustomPrompt="1"/>
          </p:nvPr>
        </p:nvSpPr>
        <p:spPr>
          <a:xfrm>
            <a:off x="4856423" y="3460670"/>
            <a:ext cx="3770131" cy="1015007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4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2294338" y="4352219"/>
            <a:ext cx="5602753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accent5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5" name="テキスト プレースホルダー 6"/>
          <p:cNvSpPr>
            <a:spLocks noGrp="1"/>
          </p:cNvSpPr>
          <p:nvPr>
            <p:ph type="body" sz="quarter" idx="25" hasCustomPrompt="1"/>
          </p:nvPr>
        </p:nvSpPr>
        <p:spPr>
          <a:xfrm>
            <a:off x="2292031" y="5165871"/>
            <a:ext cx="5618914" cy="916274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6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3822748" y="6055668"/>
            <a:ext cx="4202689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accent6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7" name="テキスト プレースホルダー 6"/>
          <p:cNvSpPr>
            <a:spLocks noGrp="1"/>
          </p:cNvSpPr>
          <p:nvPr>
            <p:ph type="body" sz="quarter" idx="27" hasCustomPrompt="1"/>
          </p:nvPr>
        </p:nvSpPr>
        <p:spPr>
          <a:xfrm>
            <a:off x="3820441" y="6869319"/>
            <a:ext cx="4173632" cy="1015007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8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9832866" y="3407702"/>
            <a:ext cx="3602008" cy="720080"/>
          </a:xfrm>
        </p:spPr>
        <p:txBody>
          <a:bodyPr anchor="t">
            <a:noAutofit/>
          </a:bodyPr>
          <a:lstStyle>
            <a:lvl1pPr algn="r">
              <a:defRPr sz="3200" i="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9" name="テキスト プレースホルダー 6"/>
          <p:cNvSpPr>
            <a:spLocks noGrp="1"/>
          </p:cNvSpPr>
          <p:nvPr>
            <p:ph type="body" sz="quarter" idx="29" hasCustomPrompt="1"/>
          </p:nvPr>
        </p:nvSpPr>
        <p:spPr>
          <a:xfrm>
            <a:off x="9822476" y="4175400"/>
            <a:ext cx="3612398" cy="916274"/>
          </a:xfrm>
        </p:spPr>
        <p:txBody>
          <a:bodyPr anchor="t">
            <a:noAutofit/>
          </a:bodyPr>
          <a:lstStyle>
            <a:lvl1pPr algn="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2" name="テキスト プレースホルダー 6"/>
          <p:cNvSpPr>
            <a:spLocks noGrp="1"/>
          </p:cNvSpPr>
          <p:nvPr>
            <p:ph type="body" sz="quarter" idx="30" hasCustomPrompt="1"/>
          </p:nvPr>
        </p:nvSpPr>
        <p:spPr>
          <a:xfrm>
            <a:off x="10252364" y="5008647"/>
            <a:ext cx="5555810" cy="720080"/>
          </a:xfrm>
        </p:spPr>
        <p:txBody>
          <a:bodyPr anchor="t">
            <a:noAutofit/>
          </a:bodyPr>
          <a:lstStyle>
            <a:lvl1pPr algn="r">
              <a:defRPr sz="3200" i="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3" name="テキスト プレースホルダー 6"/>
          <p:cNvSpPr>
            <a:spLocks noGrp="1"/>
          </p:cNvSpPr>
          <p:nvPr>
            <p:ph type="body" sz="quarter" idx="31" hasCustomPrompt="1"/>
          </p:nvPr>
        </p:nvSpPr>
        <p:spPr>
          <a:xfrm>
            <a:off x="10236338" y="5776345"/>
            <a:ext cx="5571836" cy="916274"/>
          </a:xfrm>
        </p:spPr>
        <p:txBody>
          <a:bodyPr anchor="t">
            <a:noAutofit/>
          </a:bodyPr>
          <a:lstStyle>
            <a:lvl1pPr algn="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4" name="テキスト プレースホルダー 6"/>
          <p:cNvSpPr>
            <a:spLocks noGrp="1"/>
          </p:cNvSpPr>
          <p:nvPr>
            <p:ph type="body" sz="quarter" idx="32" hasCustomPrompt="1"/>
          </p:nvPr>
        </p:nvSpPr>
        <p:spPr>
          <a:xfrm>
            <a:off x="10249294" y="6703262"/>
            <a:ext cx="3739229" cy="720080"/>
          </a:xfrm>
        </p:spPr>
        <p:txBody>
          <a:bodyPr anchor="t">
            <a:noAutofit/>
          </a:bodyPr>
          <a:lstStyle>
            <a:lvl1pPr algn="r">
              <a:defRPr sz="3200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5" name="テキスト プレースホルダー 6"/>
          <p:cNvSpPr>
            <a:spLocks noGrp="1"/>
          </p:cNvSpPr>
          <p:nvPr>
            <p:ph type="body" sz="quarter" idx="33" hasCustomPrompt="1"/>
          </p:nvPr>
        </p:nvSpPr>
        <p:spPr>
          <a:xfrm>
            <a:off x="10238508" y="7470960"/>
            <a:ext cx="3750015" cy="916274"/>
          </a:xfrm>
        </p:spPr>
        <p:txBody>
          <a:bodyPr anchor="t">
            <a:noAutofit/>
          </a:bodyPr>
          <a:lstStyle>
            <a:lvl1pPr algn="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82327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250"/>
                            </p:stCondLst>
                            <p:childTnLst>
                              <p:par>
                                <p:cTn id="43" presetID="2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000"/>
                            </p:stCondLst>
                            <p:childTnLst>
                              <p:par>
                                <p:cTn id="4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3500"/>
                            </p:stCondLst>
                            <p:childTnLst>
                              <p:par>
                                <p:cTn id="64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4250"/>
                            </p:stCondLst>
                            <p:childTnLst>
                              <p:par>
                                <p:cTn id="73" presetID="2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0"/>
                            </p:stCondLst>
                            <p:childTnLst>
                              <p:par>
                                <p:cTn id="7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5500"/>
                            </p:stCondLst>
                            <p:childTnLst>
                              <p:par>
                                <p:cTn id="94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6250"/>
                            </p:stCondLst>
                            <p:childTnLst>
                              <p:par>
                                <p:cTn id="103" presetID="2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7000"/>
                            </p:stCondLst>
                            <p:childTnLst>
                              <p:par>
                                <p:cTn id="10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7500"/>
                            </p:stCondLst>
                            <p:childTnLst>
                              <p:par>
                                <p:cTn id="124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8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8250"/>
                            </p:stCondLst>
                            <p:childTnLst>
                              <p:par>
                                <p:cTn id="133" presetID="2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9000"/>
                            </p:stCondLst>
                            <p:childTnLst>
                              <p:par>
                                <p:cTn id="1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9500"/>
                            </p:stCondLst>
                            <p:childTnLst>
                              <p:par>
                                <p:cTn id="154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6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7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8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0" dur="500" fill="hold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1" dur="500" fill="hold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" fill="hold">
                            <p:stCondLst>
                              <p:cond delay="10250"/>
                            </p:stCondLst>
                            <p:childTnLst>
                              <p:par>
                                <p:cTn id="163" presetID="2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" fill="hold">
                            <p:stCondLst>
                              <p:cond delay="11000"/>
                            </p:stCondLst>
                            <p:childTnLst>
                              <p:par>
                                <p:cTn id="16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3" fill="hold">
                            <p:stCondLst>
                              <p:cond delay="11500"/>
                            </p:stCondLst>
                            <p:childTnLst>
                              <p:par>
                                <p:cTn id="184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6" dur="5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7" dur="5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8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0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1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5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/>
      <p:bldP spid="37" grpId="0"/>
      <p:bldP spid="38" grpId="0"/>
      <p:bldP spid="39" grpId="0"/>
      <p:bldP spid="40" grpId="0"/>
      <p:bldP spid="41" grpId="0"/>
      <p:bldP spid="4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4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5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6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7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8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9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2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3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4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Point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円/楕円 11"/>
          <p:cNvSpPr/>
          <p:nvPr userDrawn="1"/>
        </p:nvSpPr>
        <p:spPr>
          <a:xfrm>
            <a:off x="6250770" y="6029234"/>
            <a:ext cx="1669777" cy="1669777"/>
          </a:xfrm>
          <a:prstGeom prst="ellipse">
            <a:avLst/>
          </a:prstGeom>
          <a:solidFill>
            <a:schemeClr val="accent5"/>
          </a:solidFill>
          <a:ln w="152400">
            <a:noFill/>
          </a:ln>
          <a:effectLst>
            <a:outerShdw dist="101600" dir="2700000" algn="tl" rotWithShape="0">
              <a:schemeClr val="accent5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円/楕円 12"/>
          <p:cNvSpPr/>
          <p:nvPr userDrawn="1"/>
        </p:nvSpPr>
        <p:spPr>
          <a:xfrm>
            <a:off x="10365866" y="3696516"/>
            <a:ext cx="1669777" cy="1669777"/>
          </a:xfrm>
          <a:prstGeom prst="ellipse">
            <a:avLst/>
          </a:prstGeom>
          <a:solidFill>
            <a:schemeClr val="accent3"/>
          </a:solidFill>
          <a:ln w="152400">
            <a:noFill/>
          </a:ln>
          <a:effectLst>
            <a:outerShdw dist="101600" dir="2700000" algn="tl" rotWithShape="0">
              <a:schemeClr val="accent3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円/楕円 13"/>
          <p:cNvSpPr/>
          <p:nvPr userDrawn="1"/>
        </p:nvSpPr>
        <p:spPr>
          <a:xfrm>
            <a:off x="10365866" y="6029234"/>
            <a:ext cx="1669777" cy="1669777"/>
          </a:xfrm>
          <a:prstGeom prst="ellipse">
            <a:avLst/>
          </a:prstGeom>
          <a:solidFill>
            <a:schemeClr val="accent2"/>
          </a:solidFill>
          <a:ln w="152400">
            <a:noFill/>
          </a:ln>
          <a:effectLst>
            <a:outerShdw dist="101600" dir="2700000" algn="tl" rotWithShape="0">
              <a:schemeClr val="accent2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円/楕円 10"/>
          <p:cNvSpPr/>
          <p:nvPr userDrawn="1"/>
        </p:nvSpPr>
        <p:spPr>
          <a:xfrm>
            <a:off x="6250770" y="3696516"/>
            <a:ext cx="1669777" cy="1669777"/>
          </a:xfrm>
          <a:prstGeom prst="ellipse">
            <a:avLst/>
          </a:prstGeom>
          <a:solidFill>
            <a:schemeClr val="accent6"/>
          </a:solidFill>
          <a:ln w="152400">
            <a:noFill/>
          </a:ln>
          <a:effectLst>
            <a:outerShdw dist="101600" dir="2700000" algn="tl" rotWithShape="0">
              <a:schemeClr val="accent6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円/楕円 9"/>
          <p:cNvSpPr/>
          <p:nvPr userDrawn="1"/>
        </p:nvSpPr>
        <p:spPr>
          <a:xfrm>
            <a:off x="8308318" y="7275425"/>
            <a:ext cx="1669777" cy="1669777"/>
          </a:xfrm>
          <a:prstGeom prst="ellipse">
            <a:avLst/>
          </a:prstGeom>
          <a:solidFill>
            <a:schemeClr val="accent4"/>
          </a:solidFill>
          <a:ln w="152400">
            <a:noFill/>
          </a:ln>
          <a:effectLst>
            <a:outerShdw dist="101600" dir="2700000" algn="tl" rotWithShape="0">
              <a:schemeClr val="accent4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円/楕円 8"/>
          <p:cNvSpPr/>
          <p:nvPr userDrawn="1"/>
        </p:nvSpPr>
        <p:spPr>
          <a:xfrm>
            <a:off x="8308318" y="2478453"/>
            <a:ext cx="1669777" cy="1669777"/>
          </a:xfrm>
          <a:prstGeom prst="ellipse">
            <a:avLst/>
          </a:prstGeom>
          <a:solidFill>
            <a:schemeClr val="accent1"/>
          </a:solidFill>
          <a:ln w="152400">
            <a:noFill/>
          </a:ln>
          <a:effectLst>
            <a:outerShdw dist="101600" dir="2700000" algn="tl" rotWithShape="0">
              <a:schemeClr val="accent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円/楕円 4"/>
          <p:cNvSpPr/>
          <p:nvPr userDrawn="1"/>
        </p:nvSpPr>
        <p:spPr>
          <a:xfrm>
            <a:off x="7390210" y="3959056"/>
            <a:ext cx="3505993" cy="3505993"/>
          </a:xfrm>
          <a:prstGeom prst="ellipse">
            <a:avLst/>
          </a:prstGeom>
          <a:solidFill>
            <a:schemeClr val="tx2"/>
          </a:solidFill>
          <a:ln w="76200">
            <a:noFill/>
          </a:ln>
          <a:effectLst>
            <a:outerShdw dist="114300" dir="2700000" algn="tl" rotWithShape="0">
              <a:schemeClr val="tx2">
                <a:lumMod val="60000"/>
                <a:lumOff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テキスト プレースホルダー 6"/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13106455" y="2570241"/>
            <a:ext cx="4782428" cy="720080"/>
          </a:xfrm>
        </p:spPr>
        <p:txBody>
          <a:bodyPr anchor="b">
            <a:noAutofit/>
          </a:bodyPr>
          <a:lstStyle>
            <a:lvl1pPr algn="l">
              <a:defRPr sz="2800" i="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7" name="テキスト プレースホルダー 6"/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13106455" y="3325885"/>
            <a:ext cx="4802931" cy="1223322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8" name="正方形/長方形 17"/>
          <p:cNvSpPr/>
          <p:nvPr userDrawn="1"/>
        </p:nvSpPr>
        <p:spPr>
          <a:xfrm>
            <a:off x="13251595" y="3228477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kumimoji="1" lang="ja-JP" altLang="en-US"/>
          </a:p>
        </p:txBody>
      </p:sp>
      <p:sp>
        <p:nvSpPr>
          <p:cNvPr id="22" name="テキスト プレースホルダー 6"/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13106455" y="4845306"/>
            <a:ext cx="4782428" cy="720080"/>
          </a:xfrm>
        </p:spPr>
        <p:txBody>
          <a:bodyPr anchor="b">
            <a:noAutofit/>
          </a:bodyPr>
          <a:lstStyle>
            <a:lvl1pPr algn="l">
              <a:defRPr sz="2800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3" name="テキスト プレースホルダー 6"/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13106455" y="5600950"/>
            <a:ext cx="4802931" cy="1223322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4" name="正方形/長方形 23"/>
          <p:cNvSpPr/>
          <p:nvPr userDrawn="1"/>
        </p:nvSpPr>
        <p:spPr>
          <a:xfrm>
            <a:off x="13251595" y="5503542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kumimoji="1" lang="ja-JP" altLang="en-US"/>
          </a:p>
        </p:txBody>
      </p:sp>
      <p:sp>
        <p:nvSpPr>
          <p:cNvPr id="25" name="テキスト プレースホルダー 6"/>
          <p:cNvSpPr>
            <a:spLocks noGrp="1"/>
          </p:cNvSpPr>
          <p:nvPr userDrawn="1">
            <p:ph type="body" sz="quarter" idx="27" hasCustomPrompt="1"/>
          </p:nvPr>
        </p:nvSpPr>
        <p:spPr>
          <a:xfrm>
            <a:off x="13106455" y="7120372"/>
            <a:ext cx="4782428" cy="720080"/>
          </a:xfrm>
        </p:spPr>
        <p:txBody>
          <a:bodyPr anchor="b">
            <a:noAutofit/>
          </a:bodyPr>
          <a:lstStyle>
            <a:lvl1pPr algn="l">
              <a:defRPr sz="2800" i="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6" name="テキスト プレースホルダー 6"/>
          <p:cNvSpPr>
            <a:spLocks noGrp="1"/>
          </p:cNvSpPr>
          <p:nvPr userDrawn="1">
            <p:ph type="body" sz="quarter" idx="28" hasCustomPrompt="1"/>
          </p:nvPr>
        </p:nvSpPr>
        <p:spPr>
          <a:xfrm>
            <a:off x="13106455" y="7876016"/>
            <a:ext cx="4802931" cy="1223322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7" name="正方形/長方形 26"/>
          <p:cNvSpPr/>
          <p:nvPr userDrawn="1"/>
        </p:nvSpPr>
        <p:spPr>
          <a:xfrm>
            <a:off x="13251595" y="7778608"/>
            <a:ext cx="3240360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kumimoji="1" lang="ja-JP" altLang="en-US"/>
          </a:p>
        </p:txBody>
      </p:sp>
      <p:sp>
        <p:nvSpPr>
          <p:cNvPr id="28" name="テキスト プレースホルダー 6"/>
          <p:cNvSpPr>
            <a:spLocks noGrp="1"/>
          </p:cNvSpPr>
          <p:nvPr userDrawn="1">
            <p:ph type="body" sz="quarter" idx="29" hasCustomPrompt="1"/>
          </p:nvPr>
        </p:nvSpPr>
        <p:spPr>
          <a:xfrm>
            <a:off x="737849" y="2573429"/>
            <a:ext cx="4782428" cy="720080"/>
          </a:xfrm>
        </p:spPr>
        <p:txBody>
          <a:bodyPr anchor="b">
            <a:noAutofit/>
          </a:bodyPr>
          <a:lstStyle>
            <a:lvl1pPr algn="r">
              <a:defRPr sz="2800" i="0" baseline="0">
                <a:solidFill>
                  <a:schemeClr val="accent6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9" name="テキスト プレースホルダー 6"/>
          <p:cNvSpPr>
            <a:spLocks noGrp="1"/>
          </p:cNvSpPr>
          <p:nvPr userDrawn="1">
            <p:ph type="body" sz="quarter" idx="30" hasCustomPrompt="1"/>
          </p:nvPr>
        </p:nvSpPr>
        <p:spPr>
          <a:xfrm>
            <a:off x="717346" y="3329073"/>
            <a:ext cx="4802931" cy="1223322"/>
          </a:xfrm>
        </p:spPr>
        <p:txBody>
          <a:bodyPr anchor="t">
            <a:noAutofit/>
          </a:bodyPr>
          <a:lstStyle>
            <a:lvl1pPr algn="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0" name="正方形/長方形 29"/>
          <p:cNvSpPr/>
          <p:nvPr userDrawn="1"/>
        </p:nvSpPr>
        <p:spPr>
          <a:xfrm>
            <a:off x="2149291" y="3231665"/>
            <a:ext cx="3240360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kumimoji="1" lang="ja-JP" altLang="en-US"/>
          </a:p>
        </p:txBody>
      </p:sp>
      <p:sp>
        <p:nvSpPr>
          <p:cNvPr id="31" name="テキスト プレースホルダー 6"/>
          <p:cNvSpPr>
            <a:spLocks noGrp="1"/>
          </p:cNvSpPr>
          <p:nvPr userDrawn="1">
            <p:ph type="body" sz="quarter" idx="31" hasCustomPrompt="1"/>
          </p:nvPr>
        </p:nvSpPr>
        <p:spPr>
          <a:xfrm>
            <a:off x="737849" y="4848494"/>
            <a:ext cx="4782428" cy="720080"/>
          </a:xfrm>
        </p:spPr>
        <p:txBody>
          <a:bodyPr anchor="b">
            <a:noAutofit/>
          </a:bodyPr>
          <a:lstStyle>
            <a:lvl1pPr algn="r">
              <a:defRPr sz="2800" i="0" baseline="0">
                <a:solidFill>
                  <a:schemeClr val="accent5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2" name="テキスト プレースホルダー 6"/>
          <p:cNvSpPr>
            <a:spLocks noGrp="1"/>
          </p:cNvSpPr>
          <p:nvPr userDrawn="1">
            <p:ph type="body" sz="quarter" idx="32" hasCustomPrompt="1"/>
          </p:nvPr>
        </p:nvSpPr>
        <p:spPr>
          <a:xfrm>
            <a:off x="717346" y="5604138"/>
            <a:ext cx="4802931" cy="1223322"/>
          </a:xfrm>
        </p:spPr>
        <p:txBody>
          <a:bodyPr anchor="t">
            <a:noAutofit/>
          </a:bodyPr>
          <a:lstStyle>
            <a:lvl1pPr algn="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3" name="正方形/長方形 32"/>
          <p:cNvSpPr/>
          <p:nvPr userDrawn="1"/>
        </p:nvSpPr>
        <p:spPr>
          <a:xfrm>
            <a:off x="2149291" y="5506730"/>
            <a:ext cx="3240360" cy="7200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kumimoji="1" lang="ja-JP" altLang="en-US"/>
          </a:p>
        </p:txBody>
      </p:sp>
      <p:sp>
        <p:nvSpPr>
          <p:cNvPr id="34" name="テキスト プレースホルダー 6"/>
          <p:cNvSpPr>
            <a:spLocks noGrp="1"/>
          </p:cNvSpPr>
          <p:nvPr userDrawn="1">
            <p:ph type="body" sz="quarter" idx="33" hasCustomPrompt="1"/>
          </p:nvPr>
        </p:nvSpPr>
        <p:spPr>
          <a:xfrm>
            <a:off x="737849" y="7123560"/>
            <a:ext cx="4782428" cy="720080"/>
          </a:xfrm>
        </p:spPr>
        <p:txBody>
          <a:bodyPr anchor="b">
            <a:noAutofit/>
          </a:bodyPr>
          <a:lstStyle>
            <a:lvl1pPr algn="r">
              <a:defRPr sz="2800" i="0" baseline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5" name="テキスト プレースホルダー 6"/>
          <p:cNvSpPr>
            <a:spLocks noGrp="1"/>
          </p:cNvSpPr>
          <p:nvPr userDrawn="1">
            <p:ph type="body" sz="quarter" idx="34" hasCustomPrompt="1"/>
          </p:nvPr>
        </p:nvSpPr>
        <p:spPr>
          <a:xfrm>
            <a:off x="717346" y="7879204"/>
            <a:ext cx="4802931" cy="1223322"/>
          </a:xfrm>
        </p:spPr>
        <p:txBody>
          <a:bodyPr anchor="t">
            <a:noAutofit/>
          </a:bodyPr>
          <a:lstStyle>
            <a:lvl1pPr algn="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6" name="正方形/長方形 35"/>
          <p:cNvSpPr/>
          <p:nvPr userDrawn="1"/>
        </p:nvSpPr>
        <p:spPr>
          <a:xfrm>
            <a:off x="2149291" y="7781796"/>
            <a:ext cx="3240360" cy="72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kumimoji="1" lang="ja-JP" altLang="en-US"/>
          </a:p>
        </p:txBody>
      </p:sp>
      <p:sp>
        <p:nvSpPr>
          <p:cNvPr id="39" name="フリーフォーム 38"/>
          <p:cNvSpPr/>
          <p:nvPr userDrawn="1"/>
        </p:nvSpPr>
        <p:spPr>
          <a:xfrm>
            <a:off x="10116457" y="2590193"/>
            <a:ext cx="2832008" cy="588436"/>
          </a:xfrm>
          <a:custGeom>
            <a:avLst/>
            <a:gdLst>
              <a:gd name="connsiteX0" fmla="*/ 2656114 w 2656114"/>
              <a:gd name="connsiteY0" fmla="*/ 588436 h 588436"/>
              <a:gd name="connsiteX1" fmla="*/ 1436914 w 2656114"/>
              <a:gd name="connsiteY1" fmla="*/ 22378 h 588436"/>
              <a:gd name="connsiteX2" fmla="*/ 0 w 2656114"/>
              <a:gd name="connsiteY2" fmla="*/ 167521 h 588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56114" h="588436">
                <a:moveTo>
                  <a:pt x="2656114" y="588436"/>
                </a:moveTo>
                <a:cubicBezTo>
                  <a:pt x="2267857" y="340483"/>
                  <a:pt x="1879600" y="92530"/>
                  <a:pt x="1436914" y="22378"/>
                </a:cubicBezTo>
                <a:cubicBezTo>
                  <a:pt x="994228" y="-47774"/>
                  <a:pt x="497114" y="59873"/>
                  <a:pt x="0" y="167521"/>
                </a:cubicBezTo>
              </a:path>
            </a:pathLst>
          </a:custGeom>
          <a:noFill/>
          <a:ln>
            <a:solidFill>
              <a:schemeClr val="accent1"/>
            </a:solidFill>
            <a:prstDash val="sysDot"/>
            <a:headEnd type="oval" w="lg" len="lg"/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フリーフォーム 40"/>
          <p:cNvSpPr/>
          <p:nvPr userDrawn="1"/>
        </p:nvSpPr>
        <p:spPr>
          <a:xfrm rot="9807941">
            <a:off x="12317423" y="5048183"/>
            <a:ext cx="638443" cy="584694"/>
          </a:xfrm>
          <a:custGeom>
            <a:avLst/>
            <a:gdLst>
              <a:gd name="connsiteX0" fmla="*/ 609600 w 609600"/>
              <a:gd name="connsiteY0" fmla="*/ 972458 h 972458"/>
              <a:gd name="connsiteX1" fmla="*/ 435428 w 609600"/>
              <a:gd name="connsiteY1" fmla="*/ 478972 h 972458"/>
              <a:gd name="connsiteX2" fmla="*/ 0 w 609600"/>
              <a:gd name="connsiteY2" fmla="*/ 0 h 972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9600" h="972458">
                <a:moveTo>
                  <a:pt x="609600" y="972458"/>
                </a:moveTo>
                <a:cubicBezTo>
                  <a:pt x="573314" y="806753"/>
                  <a:pt x="537028" y="641048"/>
                  <a:pt x="435428" y="478972"/>
                </a:cubicBezTo>
                <a:cubicBezTo>
                  <a:pt x="333828" y="316896"/>
                  <a:pt x="166914" y="158448"/>
                  <a:pt x="0" y="0"/>
                </a:cubicBezTo>
              </a:path>
            </a:pathLst>
          </a:custGeom>
          <a:noFill/>
          <a:ln>
            <a:solidFill>
              <a:schemeClr val="accent3"/>
            </a:solidFill>
            <a:prstDash val="sysDot"/>
            <a:headEnd type="oval" w="lg" len="lg"/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フリーフォーム 42"/>
          <p:cNvSpPr/>
          <p:nvPr userDrawn="1"/>
        </p:nvSpPr>
        <p:spPr>
          <a:xfrm>
            <a:off x="5646057" y="7823200"/>
            <a:ext cx="2670629" cy="905959"/>
          </a:xfrm>
          <a:custGeom>
            <a:avLst/>
            <a:gdLst>
              <a:gd name="connsiteX0" fmla="*/ 0 w 2670629"/>
              <a:gd name="connsiteY0" fmla="*/ 0 h 905959"/>
              <a:gd name="connsiteX1" fmla="*/ 1146629 w 2670629"/>
              <a:gd name="connsiteY1" fmla="*/ 841829 h 905959"/>
              <a:gd name="connsiteX2" fmla="*/ 2670629 w 2670629"/>
              <a:gd name="connsiteY2" fmla="*/ 783771 h 9059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70629" h="905959">
                <a:moveTo>
                  <a:pt x="0" y="0"/>
                </a:moveTo>
                <a:cubicBezTo>
                  <a:pt x="350762" y="355600"/>
                  <a:pt x="701524" y="711201"/>
                  <a:pt x="1146629" y="841829"/>
                </a:cubicBezTo>
                <a:cubicBezTo>
                  <a:pt x="1591734" y="972457"/>
                  <a:pt x="2131181" y="878114"/>
                  <a:pt x="2670629" y="783771"/>
                </a:cubicBezTo>
              </a:path>
            </a:pathLst>
          </a:custGeom>
          <a:noFill/>
          <a:ln>
            <a:solidFill>
              <a:schemeClr val="accent4"/>
            </a:solidFill>
            <a:prstDash val="sysDot"/>
            <a:headEnd type="oval" w="lg" len="lg"/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フリーフォーム 43"/>
          <p:cNvSpPr/>
          <p:nvPr userDrawn="1"/>
        </p:nvSpPr>
        <p:spPr>
          <a:xfrm>
            <a:off x="5544457" y="5529943"/>
            <a:ext cx="1103086" cy="435428"/>
          </a:xfrm>
          <a:custGeom>
            <a:avLst/>
            <a:gdLst>
              <a:gd name="connsiteX0" fmla="*/ 0 w 1103086"/>
              <a:gd name="connsiteY0" fmla="*/ 0 h 435428"/>
              <a:gd name="connsiteX1" fmla="*/ 551543 w 1103086"/>
              <a:gd name="connsiteY1" fmla="*/ 87086 h 435428"/>
              <a:gd name="connsiteX2" fmla="*/ 1103086 w 1103086"/>
              <a:gd name="connsiteY2" fmla="*/ 435428 h 435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03086" h="435428">
                <a:moveTo>
                  <a:pt x="0" y="0"/>
                </a:moveTo>
                <a:cubicBezTo>
                  <a:pt x="183847" y="7257"/>
                  <a:pt x="367695" y="14515"/>
                  <a:pt x="551543" y="87086"/>
                </a:cubicBezTo>
                <a:cubicBezTo>
                  <a:pt x="735391" y="159657"/>
                  <a:pt x="919238" y="297542"/>
                  <a:pt x="1103086" y="435428"/>
                </a:cubicBezTo>
              </a:path>
            </a:pathLst>
          </a:custGeom>
          <a:noFill/>
          <a:ln>
            <a:solidFill>
              <a:schemeClr val="accent5"/>
            </a:solidFill>
            <a:prstDash val="sysDot"/>
            <a:headEnd type="oval" w="lg" len="lg"/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フリーフォーム 44"/>
          <p:cNvSpPr/>
          <p:nvPr userDrawn="1"/>
        </p:nvSpPr>
        <p:spPr>
          <a:xfrm>
            <a:off x="5580743" y="3211286"/>
            <a:ext cx="1161143" cy="420914"/>
          </a:xfrm>
          <a:custGeom>
            <a:avLst/>
            <a:gdLst>
              <a:gd name="connsiteX0" fmla="*/ 0 w 1161143"/>
              <a:gd name="connsiteY0" fmla="*/ 0 h 420914"/>
              <a:gd name="connsiteX1" fmla="*/ 653143 w 1161143"/>
              <a:gd name="connsiteY1" fmla="*/ 101600 h 420914"/>
              <a:gd name="connsiteX2" fmla="*/ 1161143 w 1161143"/>
              <a:gd name="connsiteY2" fmla="*/ 420914 h 4209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61143" h="420914">
                <a:moveTo>
                  <a:pt x="0" y="0"/>
                </a:moveTo>
                <a:cubicBezTo>
                  <a:pt x="229809" y="15724"/>
                  <a:pt x="459619" y="31448"/>
                  <a:pt x="653143" y="101600"/>
                </a:cubicBezTo>
                <a:cubicBezTo>
                  <a:pt x="846667" y="171752"/>
                  <a:pt x="1003905" y="296333"/>
                  <a:pt x="1161143" y="420914"/>
                </a:cubicBezTo>
              </a:path>
            </a:pathLst>
          </a:custGeom>
          <a:noFill/>
          <a:ln>
            <a:solidFill>
              <a:schemeClr val="accent6"/>
            </a:solidFill>
            <a:prstDash val="sysDot"/>
            <a:headEnd type="oval" w="lg" len="lg"/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フリーフォーム 45"/>
          <p:cNvSpPr/>
          <p:nvPr userDrawn="1"/>
        </p:nvSpPr>
        <p:spPr>
          <a:xfrm>
            <a:off x="11990522" y="7765143"/>
            <a:ext cx="957943" cy="190941"/>
          </a:xfrm>
          <a:custGeom>
            <a:avLst/>
            <a:gdLst>
              <a:gd name="connsiteX0" fmla="*/ 957943 w 957943"/>
              <a:gd name="connsiteY0" fmla="*/ 87086 h 190941"/>
              <a:gd name="connsiteX1" fmla="*/ 478972 w 957943"/>
              <a:gd name="connsiteY1" fmla="*/ 188686 h 190941"/>
              <a:gd name="connsiteX2" fmla="*/ 0 w 957943"/>
              <a:gd name="connsiteY2" fmla="*/ 0 h 190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57943" h="190941">
                <a:moveTo>
                  <a:pt x="957943" y="87086"/>
                </a:moveTo>
                <a:cubicBezTo>
                  <a:pt x="798286" y="145143"/>
                  <a:pt x="638629" y="203200"/>
                  <a:pt x="478972" y="188686"/>
                </a:cubicBezTo>
                <a:cubicBezTo>
                  <a:pt x="319315" y="174172"/>
                  <a:pt x="159657" y="87086"/>
                  <a:pt x="0" y="0"/>
                </a:cubicBezTo>
              </a:path>
            </a:pathLst>
          </a:custGeom>
          <a:noFill/>
          <a:ln>
            <a:solidFill>
              <a:schemeClr val="accent2"/>
            </a:solidFill>
            <a:prstDash val="sysDot"/>
            <a:headEnd type="oval" w="lg" len="lg"/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図プレースホルダー 7"/>
          <p:cNvSpPr>
            <a:spLocks noGrp="1"/>
          </p:cNvSpPr>
          <p:nvPr userDrawn="1">
            <p:ph type="pic" sz="quarter" idx="17" hasCustomPrompt="1"/>
          </p:nvPr>
        </p:nvSpPr>
        <p:spPr>
          <a:xfrm>
            <a:off x="8823370" y="2961522"/>
            <a:ext cx="667049" cy="667049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48" name="図プレースホルダー 7"/>
          <p:cNvSpPr>
            <a:spLocks noGrp="1"/>
          </p:cNvSpPr>
          <p:nvPr userDrawn="1">
            <p:ph type="pic" sz="quarter" idx="35" hasCustomPrompt="1"/>
          </p:nvPr>
        </p:nvSpPr>
        <p:spPr>
          <a:xfrm>
            <a:off x="10896203" y="4197879"/>
            <a:ext cx="667049" cy="667049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49" name="図プレースホルダー 7"/>
          <p:cNvSpPr>
            <a:spLocks noGrp="1"/>
          </p:cNvSpPr>
          <p:nvPr userDrawn="1">
            <p:ph type="pic" sz="quarter" idx="36" hasCustomPrompt="1"/>
          </p:nvPr>
        </p:nvSpPr>
        <p:spPr>
          <a:xfrm>
            <a:off x="10896203" y="6530597"/>
            <a:ext cx="667049" cy="667049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50" name="図プレースホルダー 7"/>
          <p:cNvSpPr>
            <a:spLocks noGrp="1"/>
          </p:cNvSpPr>
          <p:nvPr userDrawn="1">
            <p:ph type="pic" sz="quarter" idx="37" hasCustomPrompt="1"/>
          </p:nvPr>
        </p:nvSpPr>
        <p:spPr>
          <a:xfrm>
            <a:off x="8823370" y="7787538"/>
            <a:ext cx="667049" cy="667049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51" name="図プレースホルダー 7"/>
          <p:cNvSpPr>
            <a:spLocks noGrp="1"/>
          </p:cNvSpPr>
          <p:nvPr userDrawn="1">
            <p:ph type="pic" sz="quarter" idx="38" hasCustomPrompt="1"/>
          </p:nvPr>
        </p:nvSpPr>
        <p:spPr>
          <a:xfrm>
            <a:off x="6772410" y="6530597"/>
            <a:ext cx="667049" cy="667049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52" name="図プレースホルダー 7"/>
          <p:cNvSpPr>
            <a:spLocks noGrp="1"/>
          </p:cNvSpPr>
          <p:nvPr userDrawn="1">
            <p:ph type="pic" sz="quarter" idx="39" hasCustomPrompt="1"/>
          </p:nvPr>
        </p:nvSpPr>
        <p:spPr>
          <a:xfrm>
            <a:off x="6772410" y="4197879"/>
            <a:ext cx="667049" cy="667049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53" name="テキスト プレースホルダー 6"/>
          <p:cNvSpPr>
            <a:spLocks noGrp="1"/>
          </p:cNvSpPr>
          <p:nvPr userDrawn="1">
            <p:ph type="body" sz="quarter" idx="40" hasCustomPrompt="1"/>
          </p:nvPr>
        </p:nvSpPr>
        <p:spPr>
          <a:xfrm>
            <a:off x="7714991" y="4659086"/>
            <a:ext cx="2851409" cy="2162627"/>
          </a:xfrm>
        </p:spPr>
        <p:txBody>
          <a:bodyPr anchor="ctr">
            <a:noAutofit/>
          </a:bodyPr>
          <a:lstStyle>
            <a:lvl1pPr algn="ctr">
              <a:defRPr sz="3600" i="0" baseline="0">
                <a:solidFill>
                  <a:schemeClr val="bg1"/>
                </a:solidFill>
                <a:latin typeface="Route 159 Light" pitchFamily="50" charset="0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2685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400"/>
                            </p:stCondLst>
                            <p:childTnLst>
                              <p:par>
                                <p:cTn id="24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900"/>
                            </p:stCondLst>
                            <p:childTnLst>
                              <p:par>
                                <p:cTn id="37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400"/>
                            </p:stCondLst>
                            <p:childTnLst>
                              <p:par>
                                <p:cTn id="50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2900"/>
                            </p:stCondLst>
                            <p:childTnLst>
                              <p:par>
                                <p:cTn id="63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400"/>
                            </p:stCondLst>
                            <p:childTnLst>
                              <p:par>
                                <p:cTn id="76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3900"/>
                            </p:stCondLst>
                            <p:childTnLst>
                              <p:par>
                                <p:cTn id="89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4400"/>
                            </p:stCondLst>
                            <p:childTnLst>
                              <p:par>
                                <p:cTn id="10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4900"/>
                            </p:stCondLst>
                            <p:childTnLst>
                              <p:par>
                                <p:cTn id="106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5500"/>
                            </p:stCondLst>
                            <p:childTnLst>
                              <p:par>
                                <p:cTn id="1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6000"/>
                            </p:stCondLst>
                            <p:childTnLst>
                              <p:par>
                                <p:cTn id="119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6750"/>
                            </p:stCondLst>
                            <p:childTnLst>
                              <p:par>
                                <p:cTn id="123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7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7350"/>
                            </p:stCondLst>
                            <p:childTnLst>
                              <p:par>
                                <p:cTn id="1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4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7850"/>
                            </p:stCondLst>
                            <p:childTnLst>
                              <p:par>
                                <p:cTn id="136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8600"/>
                            </p:stCondLst>
                            <p:childTnLst>
                              <p:par>
                                <p:cTn id="140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2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3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4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9200"/>
                            </p:stCondLst>
                            <p:childTnLst>
                              <p:par>
                                <p:cTn id="1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1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9700"/>
                            </p:stCondLst>
                            <p:childTnLst>
                              <p:par>
                                <p:cTn id="153" presetID="22" presetClass="entr" presetSubtype="2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10450"/>
                            </p:stCondLst>
                            <p:childTnLst>
                              <p:par>
                                <p:cTn id="157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9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0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1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5" fill="hold">
                            <p:stCondLst>
                              <p:cond delay="11050"/>
                            </p:stCondLst>
                            <p:childTnLst>
                              <p:par>
                                <p:cTn id="16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8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" fill="hold">
                            <p:stCondLst>
                              <p:cond delay="11550"/>
                            </p:stCondLst>
                            <p:childTnLst>
                              <p:par>
                                <p:cTn id="170" presetID="22" presetClass="entr" presetSubtype="2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3" fill="hold">
                            <p:stCondLst>
                              <p:cond delay="12300"/>
                            </p:stCondLst>
                            <p:childTnLst>
                              <p:par>
                                <p:cTn id="174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6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7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8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2" fill="hold">
                            <p:stCondLst>
                              <p:cond delay="12900"/>
                            </p:stCondLst>
                            <p:childTnLst>
                              <p:par>
                                <p:cTn id="18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5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6" fill="hold">
                            <p:stCondLst>
                              <p:cond delay="13400"/>
                            </p:stCondLst>
                            <p:childTnLst>
                              <p:par>
                                <p:cTn id="187" presetID="22" presetClass="entr" presetSubtype="2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0" fill="hold">
                            <p:stCondLst>
                              <p:cond delay="14150"/>
                            </p:stCondLst>
                            <p:childTnLst>
                              <p:par>
                                <p:cTn id="191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3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4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9" fill="hold">
                            <p:stCondLst>
                              <p:cond delay="14750"/>
                            </p:stCondLst>
                            <p:childTnLst>
                              <p:par>
                                <p:cTn id="20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2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12" grpId="0" animBg="1"/>
      <p:bldP spid="13" grpId="0" animBg="1"/>
      <p:bldP spid="14" grpId="0" animBg="1"/>
      <p:bldP spid="11" grpId="0" animBg="1"/>
      <p:bldP spid="10" grpId="0" animBg="1"/>
      <p:bldP spid="9" grpId="0" animBg="1"/>
      <p:bldP spid="5" grpId="0" animBg="1"/>
      <p:bldP spid="16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animBg="1"/>
      <p:bldP spid="2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animBg="1"/>
      <p:bldP spid="25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animBg="1"/>
      <p:bldP spid="28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animBg="1"/>
      <p:bldP spid="31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animBg="1"/>
      <p:bldP spid="34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animBg="1"/>
      <p:bldP spid="39" grpId="0" animBg="1"/>
      <p:bldP spid="41" grpId="0" animBg="1"/>
      <p:bldP spid="43" grpId="0" animBg="1"/>
      <p:bldP spid="44" grpId="0" animBg="1"/>
      <p:bldP spid="45" grpId="0" animBg="1"/>
      <p:bldP spid="46" grpId="0" animBg="1"/>
      <p:bldP spid="47" grpId="0"/>
      <p:bldP spid="48" grpId="0"/>
      <p:bldP spid="49" grpId="0"/>
      <p:bldP spid="50" grpId="0"/>
      <p:bldP spid="51" grpId="0"/>
      <p:bldP spid="52" grpId="0"/>
      <p:bldP spid="53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5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正方形/長方形 23"/>
          <p:cNvSpPr/>
          <p:nvPr userDrawn="1"/>
        </p:nvSpPr>
        <p:spPr>
          <a:xfrm>
            <a:off x="0" y="5160785"/>
            <a:ext cx="7773622" cy="273916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36" name="正方形/長方形 35"/>
          <p:cNvSpPr/>
          <p:nvPr userDrawn="1"/>
        </p:nvSpPr>
        <p:spPr>
          <a:xfrm>
            <a:off x="0" y="2421624"/>
            <a:ext cx="7773622" cy="27391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6" name="正方形/長方形 25"/>
          <p:cNvSpPr/>
          <p:nvPr userDrawn="1"/>
        </p:nvSpPr>
        <p:spPr>
          <a:xfrm>
            <a:off x="10512792" y="5160783"/>
            <a:ext cx="7773621" cy="27391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34" name="直角三角形 33"/>
          <p:cNvSpPr/>
          <p:nvPr userDrawn="1"/>
        </p:nvSpPr>
        <p:spPr>
          <a:xfrm rot="13500000">
            <a:off x="9713304" y="5561922"/>
            <a:ext cx="1936884" cy="1936884"/>
          </a:xfrm>
          <a:prstGeom prst="rtTriangle">
            <a:avLst/>
          </a:prstGeom>
          <a:solidFill>
            <a:schemeClr val="accent2">
              <a:lumMod val="75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solidFill>
                <a:schemeClr val="accent6"/>
              </a:solidFill>
            </a:endParaRPr>
          </a:p>
        </p:txBody>
      </p:sp>
      <p:sp>
        <p:nvSpPr>
          <p:cNvPr id="25" name="正方形/長方形 24"/>
          <p:cNvSpPr/>
          <p:nvPr userDrawn="1"/>
        </p:nvSpPr>
        <p:spPr>
          <a:xfrm>
            <a:off x="10512791" y="2421618"/>
            <a:ext cx="7773621" cy="27391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33" name="直角三角形 32"/>
          <p:cNvSpPr/>
          <p:nvPr userDrawn="1"/>
        </p:nvSpPr>
        <p:spPr>
          <a:xfrm rot="13500000">
            <a:off x="9713304" y="2822754"/>
            <a:ext cx="1936884" cy="1936884"/>
          </a:xfrm>
          <a:prstGeom prst="rtTriangle">
            <a:avLst/>
          </a:prstGeom>
          <a:solidFill>
            <a:schemeClr val="accent1">
              <a:lumMod val="75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solidFill>
                <a:schemeClr val="accent6"/>
              </a:solidFill>
            </a:endParaRPr>
          </a:p>
        </p:txBody>
      </p:sp>
      <p:sp>
        <p:nvSpPr>
          <p:cNvPr id="30" name="直角三角形 29"/>
          <p:cNvSpPr/>
          <p:nvPr userDrawn="1"/>
        </p:nvSpPr>
        <p:spPr>
          <a:xfrm rot="2700000">
            <a:off x="6638095" y="5561922"/>
            <a:ext cx="1936884" cy="1936884"/>
          </a:xfrm>
          <a:prstGeom prst="rtTriangle">
            <a:avLst/>
          </a:prstGeom>
          <a:solidFill>
            <a:schemeClr val="accent3">
              <a:lumMod val="75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solidFill>
                <a:schemeClr val="accent6"/>
              </a:solidFill>
            </a:endParaRPr>
          </a:p>
        </p:txBody>
      </p:sp>
      <p:sp>
        <p:nvSpPr>
          <p:cNvPr id="29" name="直角三角形 28"/>
          <p:cNvSpPr/>
          <p:nvPr userDrawn="1"/>
        </p:nvSpPr>
        <p:spPr>
          <a:xfrm rot="2700000">
            <a:off x="6638095" y="2822754"/>
            <a:ext cx="1936884" cy="1936884"/>
          </a:xfrm>
          <a:prstGeom prst="rtTriangle">
            <a:avLst/>
          </a:prstGeom>
          <a:solidFill>
            <a:schemeClr val="accent5">
              <a:lumMod val="75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solidFill>
                <a:schemeClr val="accent6"/>
              </a:solidFill>
            </a:endParaRPr>
          </a:p>
        </p:txBody>
      </p:sp>
      <p:sp>
        <p:nvSpPr>
          <p:cNvPr id="9" name="直角三角形 8"/>
          <p:cNvSpPr/>
          <p:nvPr userDrawn="1"/>
        </p:nvSpPr>
        <p:spPr>
          <a:xfrm rot="2700000">
            <a:off x="6805180" y="2822762"/>
            <a:ext cx="1936884" cy="1936884"/>
          </a:xfrm>
          <a:prstGeom prst="rtTriangle">
            <a:avLst/>
          </a:prstGeom>
          <a:solidFill>
            <a:schemeClr val="accent5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solidFill>
                <a:schemeClr val="accent6"/>
              </a:solidFill>
            </a:endParaRPr>
          </a:p>
        </p:txBody>
      </p:sp>
      <p:sp>
        <p:nvSpPr>
          <p:cNvPr id="5" name="直角三角形 4"/>
          <p:cNvSpPr/>
          <p:nvPr userDrawn="1"/>
        </p:nvSpPr>
        <p:spPr>
          <a:xfrm rot="13500000">
            <a:off x="6805180" y="2822762"/>
            <a:ext cx="1936884" cy="1936884"/>
          </a:xfrm>
          <a:prstGeom prst="rtTriangl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直角三角形 9"/>
          <p:cNvSpPr/>
          <p:nvPr userDrawn="1"/>
        </p:nvSpPr>
        <p:spPr>
          <a:xfrm rot="2700000">
            <a:off x="9544349" y="2822760"/>
            <a:ext cx="1936884" cy="1936884"/>
          </a:xfrm>
          <a:prstGeom prst="rtTriangl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11" name="直角三角形 10"/>
          <p:cNvSpPr/>
          <p:nvPr userDrawn="1"/>
        </p:nvSpPr>
        <p:spPr>
          <a:xfrm rot="13500000">
            <a:off x="9544349" y="2822760"/>
            <a:ext cx="1936884" cy="1936884"/>
          </a:xfrm>
          <a:prstGeom prst="rtTriangle">
            <a:avLst/>
          </a:prstGeom>
          <a:solidFill>
            <a:schemeClr val="accent1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12" name="直角三角形 11"/>
          <p:cNvSpPr/>
          <p:nvPr userDrawn="1"/>
        </p:nvSpPr>
        <p:spPr>
          <a:xfrm rot="13500000">
            <a:off x="6805179" y="5561931"/>
            <a:ext cx="1936884" cy="1936884"/>
          </a:xfrm>
          <a:prstGeom prst="rtTriangl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13" name="直角三角形 12"/>
          <p:cNvSpPr/>
          <p:nvPr userDrawn="1"/>
        </p:nvSpPr>
        <p:spPr>
          <a:xfrm rot="2700000">
            <a:off x="6805179" y="5561931"/>
            <a:ext cx="1936884" cy="1936884"/>
          </a:xfrm>
          <a:prstGeom prst="rtTriangle">
            <a:avLst/>
          </a:prstGeom>
          <a:solidFill>
            <a:schemeClr val="accent3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14" name="直角三角形 13"/>
          <p:cNvSpPr/>
          <p:nvPr userDrawn="1"/>
        </p:nvSpPr>
        <p:spPr>
          <a:xfrm rot="2700000">
            <a:off x="9544348" y="5561929"/>
            <a:ext cx="1936884" cy="1936884"/>
          </a:xfrm>
          <a:prstGeom prst="rt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15" name="直角三角形 14"/>
          <p:cNvSpPr/>
          <p:nvPr userDrawn="1"/>
        </p:nvSpPr>
        <p:spPr>
          <a:xfrm rot="13500000">
            <a:off x="9544348" y="5561929"/>
            <a:ext cx="1936884" cy="1936884"/>
          </a:xfrm>
          <a:prstGeom prst="rtTriangle">
            <a:avLst/>
          </a:prstGeom>
          <a:solidFill>
            <a:schemeClr val="accent2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19" name="テキスト プレースホルダー 18"/>
          <p:cNvSpPr>
            <a:spLocks noGrp="1"/>
          </p:cNvSpPr>
          <p:nvPr>
            <p:ph type="body" sz="quarter" idx="14" hasCustomPrompt="1"/>
          </p:nvPr>
        </p:nvSpPr>
        <p:spPr>
          <a:xfrm>
            <a:off x="7233871" y="2981577"/>
            <a:ext cx="1079500" cy="1619250"/>
          </a:xfrm>
        </p:spPr>
        <p:txBody>
          <a:bodyPr anchor="ctr">
            <a:noAutofit/>
          </a:bodyPr>
          <a:lstStyle>
            <a:lvl1pPr algn="ctr">
              <a:defRPr sz="96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A</a:t>
            </a:r>
            <a:endParaRPr kumimoji="1" lang="ja-JP" altLang="en-US" dirty="0"/>
          </a:p>
        </p:txBody>
      </p:sp>
      <p:sp>
        <p:nvSpPr>
          <p:cNvPr id="20" name="テキスト プレースホルダー 18"/>
          <p:cNvSpPr>
            <a:spLocks noGrp="1"/>
          </p:cNvSpPr>
          <p:nvPr>
            <p:ph type="body" sz="quarter" idx="15" hasCustomPrompt="1"/>
          </p:nvPr>
        </p:nvSpPr>
        <p:spPr>
          <a:xfrm>
            <a:off x="9973040" y="2981577"/>
            <a:ext cx="1079500" cy="1619250"/>
          </a:xfrm>
        </p:spPr>
        <p:txBody>
          <a:bodyPr anchor="ctr">
            <a:noAutofit/>
          </a:bodyPr>
          <a:lstStyle>
            <a:lvl1pPr algn="ctr">
              <a:defRPr sz="96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A</a:t>
            </a:r>
            <a:endParaRPr kumimoji="1" lang="ja-JP" altLang="en-US" dirty="0"/>
          </a:p>
        </p:txBody>
      </p:sp>
      <p:sp>
        <p:nvSpPr>
          <p:cNvPr id="21" name="テキスト プレースホルダー 18"/>
          <p:cNvSpPr>
            <a:spLocks noGrp="1"/>
          </p:cNvSpPr>
          <p:nvPr>
            <p:ph type="body" sz="quarter" idx="16" hasCustomPrompt="1"/>
          </p:nvPr>
        </p:nvSpPr>
        <p:spPr>
          <a:xfrm>
            <a:off x="7233872" y="5720746"/>
            <a:ext cx="1079500" cy="1619250"/>
          </a:xfrm>
        </p:spPr>
        <p:txBody>
          <a:bodyPr anchor="ctr">
            <a:noAutofit/>
          </a:bodyPr>
          <a:lstStyle>
            <a:lvl1pPr algn="ctr">
              <a:defRPr sz="96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A</a:t>
            </a:r>
            <a:endParaRPr kumimoji="1" lang="ja-JP" altLang="en-US" dirty="0"/>
          </a:p>
        </p:txBody>
      </p:sp>
      <p:sp>
        <p:nvSpPr>
          <p:cNvPr id="22" name="テキスト プレースホルダー 18"/>
          <p:cNvSpPr>
            <a:spLocks noGrp="1"/>
          </p:cNvSpPr>
          <p:nvPr>
            <p:ph type="body" sz="quarter" idx="17" hasCustomPrompt="1"/>
          </p:nvPr>
        </p:nvSpPr>
        <p:spPr>
          <a:xfrm>
            <a:off x="9973041" y="5720746"/>
            <a:ext cx="1079500" cy="1619250"/>
          </a:xfrm>
        </p:spPr>
        <p:txBody>
          <a:bodyPr anchor="ctr">
            <a:noAutofit/>
          </a:bodyPr>
          <a:lstStyle>
            <a:lvl1pPr algn="ctr">
              <a:defRPr sz="96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A</a:t>
            </a:r>
            <a:endParaRPr kumimoji="1" lang="ja-JP" altLang="en-US" dirty="0"/>
          </a:p>
        </p:txBody>
      </p:sp>
      <p:sp>
        <p:nvSpPr>
          <p:cNvPr id="49" name="テキスト プレースホルダー 48"/>
          <p:cNvSpPr>
            <a:spLocks noGrp="1"/>
          </p:cNvSpPr>
          <p:nvPr>
            <p:ph type="body" sz="quarter" idx="18" hasCustomPrompt="1"/>
          </p:nvPr>
        </p:nvSpPr>
        <p:spPr>
          <a:xfrm>
            <a:off x="626300" y="2538669"/>
            <a:ext cx="5361141" cy="2505075"/>
          </a:xfrm>
        </p:spPr>
        <p:txBody>
          <a:bodyPr anchor="ctr">
            <a:normAutofit/>
          </a:bodyPr>
          <a:lstStyle>
            <a:lvl1pPr marL="342900" indent="-342900">
              <a:buClr>
                <a:schemeClr val="accent5"/>
              </a:buClr>
              <a:buFont typeface="Wingdings" panose="05000000000000000000" pitchFamily="2" charset="2"/>
              <a:buChar char="l"/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Item 1</a:t>
            </a:r>
          </a:p>
          <a:p>
            <a:pPr lvl="0"/>
            <a:r>
              <a:rPr kumimoji="1" lang="en-US" altLang="ja-JP" dirty="0"/>
              <a:t>Item 2</a:t>
            </a:r>
            <a:endParaRPr kumimoji="1" lang="ja-JP" altLang="en-US" dirty="0"/>
          </a:p>
        </p:txBody>
      </p:sp>
      <p:sp>
        <p:nvSpPr>
          <p:cNvPr id="50" name="テキスト プレースホルダー 48"/>
          <p:cNvSpPr>
            <a:spLocks noGrp="1"/>
          </p:cNvSpPr>
          <p:nvPr>
            <p:ph type="body" sz="quarter" idx="19" hasCustomPrompt="1"/>
          </p:nvPr>
        </p:nvSpPr>
        <p:spPr>
          <a:xfrm>
            <a:off x="625965" y="5277830"/>
            <a:ext cx="5361141" cy="2505075"/>
          </a:xfrm>
        </p:spPr>
        <p:txBody>
          <a:bodyPr anchor="ctr">
            <a:normAutofit/>
          </a:bodyPr>
          <a:lstStyle>
            <a:lvl1pPr marL="342900" indent="-342900">
              <a:buClr>
                <a:schemeClr val="accent3"/>
              </a:buClr>
              <a:buFont typeface="Wingdings" panose="05000000000000000000" pitchFamily="2" charset="2"/>
              <a:buChar char="l"/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Item 1</a:t>
            </a:r>
          </a:p>
          <a:p>
            <a:pPr lvl="0"/>
            <a:r>
              <a:rPr kumimoji="1" lang="en-US" altLang="ja-JP" dirty="0"/>
              <a:t>Item 2</a:t>
            </a:r>
            <a:endParaRPr kumimoji="1" lang="ja-JP" altLang="en-US" dirty="0"/>
          </a:p>
        </p:txBody>
      </p:sp>
      <p:sp>
        <p:nvSpPr>
          <p:cNvPr id="51" name="テキスト プレースホルダー 48"/>
          <p:cNvSpPr>
            <a:spLocks noGrp="1"/>
          </p:cNvSpPr>
          <p:nvPr>
            <p:ph type="body" sz="quarter" idx="20" hasCustomPrompt="1"/>
          </p:nvPr>
        </p:nvSpPr>
        <p:spPr>
          <a:xfrm>
            <a:off x="12114295" y="2538668"/>
            <a:ext cx="5435004" cy="2505075"/>
          </a:xfrm>
        </p:spPr>
        <p:txBody>
          <a:bodyPr anchor="ctr">
            <a:normAutofit/>
          </a:bodyPr>
          <a:lstStyle>
            <a:lvl1pPr marL="342900" indent="-342900">
              <a:buClr>
                <a:schemeClr val="accent1"/>
              </a:buClr>
              <a:buFont typeface="Wingdings" panose="05000000000000000000" pitchFamily="2" charset="2"/>
              <a:buChar char="l"/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Item 1</a:t>
            </a:r>
          </a:p>
          <a:p>
            <a:pPr lvl="0"/>
            <a:r>
              <a:rPr kumimoji="1" lang="en-US" altLang="ja-JP" dirty="0"/>
              <a:t>Item 2</a:t>
            </a:r>
            <a:endParaRPr kumimoji="1" lang="ja-JP" altLang="en-US" dirty="0"/>
          </a:p>
        </p:txBody>
      </p:sp>
      <p:sp>
        <p:nvSpPr>
          <p:cNvPr id="52" name="テキスト プレースホルダー 48"/>
          <p:cNvSpPr>
            <a:spLocks noGrp="1"/>
          </p:cNvSpPr>
          <p:nvPr>
            <p:ph type="body" sz="quarter" idx="21" hasCustomPrompt="1"/>
          </p:nvPr>
        </p:nvSpPr>
        <p:spPr>
          <a:xfrm>
            <a:off x="12113960" y="5277829"/>
            <a:ext cx="5435004" cy="2505075"/>
          </a:xfrm>
        </p:spPr>
        <p:txBody>
          <a:bodyPr anchor="ctr">
            <a:normAutofit/>
          </a:bodyPr>
          <a:lstStyle>
            <a:lvl1pPr marL="342900" indent="-342900">
              <a:buClr>
                <a:schemeClr val="accent2"/>
              </a:buClr>
              <a:buFont typeface="Wingdings" panose="05000000000000000000" pitchFamily="2" charset="2"/>
              <a:buChar char="l"/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Item 1</a:t>
            </a:r>
          </a:p>
          <a:p>
            <a:pPr lvl="0"/>
            <a:r>
              <a:rPr kumimoji="1" lang="en-US" altLang="ja-JP" dirty="0"/>
              <a:t>Item 2</a:t>
            </a:r>
            <a:endParaRPr kumimoji="1" lang="ja-JP" altLang="en-US" dirty="0"/>
          </a:p>
        </p:txBody>
      </p:sp>
      <p:sp>
        <p:nvSpPr>
          <p:cNvPr id="53" name="正方形/長方形 52"/>
          <p:cNvSpPr/>
          <p:nvPr userDrawn="1"/>
        </p:nvSpPr>
        <p:spPr>
          <a:xfrm>
            <a:off x="0" y="2421624"/>
            <a:ext cx="526093" cy="273916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54" name="正方形/長方形 53"/>
          <p:cNvSpPr/>
          <p:nvPr userDrawn="1"/>
        </p:nvSpPr>
        <p:spPr>
          <a:xfrm>
            <a:off x="-1" y="5160792"/>
            <a:ext cx="526093" cy="273916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55" name="正方形/長方形 54"/>
          <p:cNvSpPr/>
          <p:nvPr userDrawn="1"/>
        </p:nvSpPr>
        <p:spPr>
          <a:xfrm>
            <a:off x="17760321" y="2421612"/>
            <a:ext cx="526093" cy="27391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56" name="正方形/長方形 55"/>
          <p:cNvSpPr/>
          <p:nvPr userDrawn="1"/>
        </p:nvSpPr>
        <p:spPr>
          <a:xfrm>
            <a:off x="17760320" y="5160780"/>
            <a:ext cx="526093" cy="273916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57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>
            <a:off x="1078310" y="8292507"/>
            <a:ext cx="16200313" cy="1003893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8" name="正方形/長方形 57"/>
          <p:cNvSpPr/>
          <p:nvPr userDrawn="1"/>
        </p:nvSpPr>
        <p:spPr>
          <a:xfrm>
            <a:off x="1222326" y="8148492"/>
            <a:ext cx="3240360" cy="72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68530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9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7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7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3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7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7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" presetClass="entr" presetSubtype="1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7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7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7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7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7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7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6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7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7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000"/>
                            </p:stCondLst>
                            <p:childTnLst>
                              <p:par>
                                <p:cTn id="5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500"/>
                            </p:stCondLst>
                            <p:childTnLst>
                              <p:par>
                                <p:cTn id="62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3250"/>
                            </p:stCondLst>
                            <p:childTnLst>
                              <p:par>
                                <p:cTn id="7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3750"/>
                            </p:stCondLst>
                            <p:childTnLst>
                              <p:par>
                                <p:cTn id="7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4250"/>
                            </p:stCondLst>
                            <p:childTnLst>
                              <p:par>
                                <p:cTn id="78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5000"/>
                            </p:stCondLst>
                            <p:childTnLst>
                              <p:par>
                                <p:cTn id="8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5500"/>
                            </p:stCondLst>
                            <p:childTnLst>
                              <p:par>
                                <p:cTn id="9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6000"/>
                            </p:stCondLst>
                            <p:childTnLst>
                              <p:par>
                                <p:cTn id="94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6750"/>
                            </p:stCondLst>
                            <p:childTnLst>
                              <p:par>
                                <p:cTn id="10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7250"/>
                            </p:stCondLst>
                            <p:childTnLst>
                              <p:par>
                                <p:cTn id="10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7750"/>
                            </p:stCondLst>
                            <p:childTnLst>
                              <p:par>
                                <p:cTn id="110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8500"/>
                            </p:stCondLst>
                            <p:childTnLst>
                              <p:par>
                                <p:cTn id="1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9000"/>
                            </p:stCondLst>
                            <p:childTnLst>
                              <p:par>
                                <p:cTn id="122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6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36" grpId="0" animBg="1"/>
      <p:bldP spid="26" grpId="0" animBg="1"/>
      <p:bldP spid="34" grpId="0" animBg="1"/>
      <p:bldP spid="25" grpId="0" animBg="1"/>
      <p:bldP spid="33" grpId="0" animBg="1"/>
      <p:bldP spid="30" grpId="0" animBg="1"/>
      <p:bldP spid="29" grpId="0" animBg="1"/>
      <p:bldP spid="9" grpId="0" animBg="1"/>
      <p:bldP spid="5" grpId="0" animBg="1"/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9" grpId="0">
        <p:tmplLst>
          <p:tmpl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0" grpId="0">
        <p:tmplLst>
          <p:tmpl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1" grpId="0">
        <p:tmplLst>
          <p:tmpl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5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2" grpId="0">
        <p:tmplLst>
          <p:tmpl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5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3" grpId="0" animBg="1"/>
      <p:bldP spid="54" grpId="0" animBg="1"/>
      <p:bldP spid="55" grpId="0" animBg="1"/>
      <p:bldP spid="56" grpId="0" animBg="1"/>
      <p:bldP spid="57" grpId="0" build="allAtOnce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8" grpId="0" animBg="1"/>
    </p:bld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ドーナツ 8"/>
          <p:cNvSpPr/>
          <p:nvPr userDrawn="1"/>
        </p:nvSpPr>
        <p:spPr>
          <a:xfrm>
            <a:off x="6262886" y="2738663"/>
            <a:ext cx="5760642" cy="5769284"/>
          </a:xfrm>
          <a:prstGeom prst="donut">
            <a:avLst>
              <a:gd name="adj" fmla="val 8728"/>
            </a:avLst>
          </a:prstGeom>
          <a:solidFill>
            <a:schemeClr val="bg1">
              <a:lumMod val="95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0" name="アーチ 6"/>
          <p:cNvSpPr/>
          <p:nvPr userDrawn="1"/>
        </p:nvSpPr>
        <p:spPr>
          <a:xfrm>
            <a:off x="9178776" y="2738663"/>
            <a:ext cx="2844750" cy="3158992"/>
          </a:xfrm>
          <a:custGeom>
            <a:avLst/>
            <a:gdLst/>
            <a:ahLst/>
            <a:cxnLst/>
            <a:rect l="l" t="t" r="r" b="b"/>
            <a:pathLst>
              <a:path w="2844750" h="3158992">
                <a:moveTo>
                  <a:pt x="0" y="0"/>
                </a:moveTo>
                <a:cubicBezTo>
                  <a:pt x="766552" y="20660"/>
                  <a:pt x="1499688" y="342349"/>
                  <a:pt x="2035609" y="903232"/>
                </a:cubicBezTo>
                <a:cubicBezTo>
                  <a:pt x="2555046" y="1446863"/>
                  <a:pt x="2841583" y="2165348"/>
                  <a:pt x="2844558" y="2907144"/>
                </a:cubicBezTo>
                <a:lnTo>
                  <a:pt x="2844750" y="2907144"/>
                </a:lnTo>
                <a:lnTo>
                  <a:pt x="2844567" y="2907327"/>
                </a:lnTo>
                <a:cubicBezTo>
                  <a:pt x="2844742" y="2908528"/>
                  <a:pt x="2844746" y="2909731"/>
                  <a:pt x="2844750" y="2910933"/>
                </a:cubicBezTo>
                <a:lnTo>
                  <a:pt x="2840961" y="2910933"/>
                </a:lnTo>
                <a:lnTo>
                  <a:pt x="2592902" y="3158992"/>
                </a:lnTo>
                <a:lnTo>
                  <a:pt x="2344843" y="2910933"/>
                </a:lnTo>
                <a:lnTo>
                  <a:pt x="2342765" y="2910933"/>
                </a:lnTo>
                <a:lnTo>
                  <a:pt x="2342652" y="2908742"/>
                </a:lnTo>
                <a:lnTo>
                  <a:pt x="2341054" y="2907144"/>
                </a:lnTo>
                <a:lnTo>
                  <a:pt x="2342570" y="2907144"/>
                </a:lnTo>
                <a:cubicBezTo>
                  <a:pt x="2339408" y="2293718"/>
                  <a:pt x="2102129" y="1699740"/>
                  <a:pt x="1672540" y="1250142"/>
                </a:cubicBezTo>
                <a:cubicBezTo>
                  <a:pt x="1232013" y="789097"/>
                  <a:pt x="630616" y="523165"/>
                  <a:pt x="927" y="502769"/>
                </a:cubicBezTo>
                <a:lnTo>
                  <a:pt x="251847" y="251850"/>
                </a:lnTo>
                <a:lnTo>
                  <a:pt x="0" y="2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38100" cmpd="sng">
            <a:solidFill>
              <a:srgbClr val="F7F7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1" name="アーチ 6"/>
          <p:cNvSpPr/>
          <p:nvPr userDrawn="1"/>
        </p:nvSpPr>
        <p:spPr>
          <a:xfrm rot="5400000">
            <a:off x="9021655" y="5506074"/>
            <a:ext cx="2844750" cy="3158992"/>
          </a:xfrm>
          <a:custGeom>
            <a:avLst/>
            <a:gdLst/>
            <a:ahLst/>
            <a:cxnLst/>
            <a:rect l="l" t="t" r="r" b="b"/>
            <a:pathLst>
              <a:path w="2844750" h="3158992">
                <a:moveTo>
                  <a:pt x="0" y="0"/>
                </a:moveTo>
                <a:cubicBezTo>
                  <a:pt x="766552" y="20660"/>
                  <a:pt x="1499688" y="342349"/>
                  <a:pt x="2035609" y="903232"/>
                </a:cubicBezTo>
                <a:cubicBezTo>
                  <a:pt x="2555046" y="1446863"/>
                  <a:pt x="2841583" y="2165348"/>
                  <a:pt x="2844558" y="2907144"/>
                </a:cubicBezTo>
                <a:lnTo>
                  <a:pt x="2844750" y="2907144"/>
                </a:lnTo>
                <a:lnTo>
                  <a:pt x="2844567" y="2907327"/>
                </a:lnTo>
                <a:cubicBezTo>
                  <a:pt x="2844742" y="2908528"/>
                  <a:pt x="2844746" y="2909731"/>
                  <a:pt x="2844750" y="2910933"/>
                </a:cubicBezTo>
                <a:lnTo>
                  <a:pt x="2840961" y="2910933"/>
                </a:lnTo>
                <a:lnTo>
                  <a:pt x="2592902" y="3158992"/>
                </a:lnTo>
                <a:lnTo>
                  <a:pt x="2344843" y="2910933"/>
                </a:lnTo>
                <a:lnTo>
                  <a:pt x="2342765" y="2910933"/>
                </a:lnTo>
                <a:lnTo>
                  <a:pt x="2342652" y="2908742"/>
                </a:lnTo>
                <a:lnTo>
                  <a:pt x="2341054" y="2907144"/>
                </a:lnTo>
                <a:lnTo>
                  <a:pt x="2342570" y="2907144"/>
                </a:lnTo>
                <a:cubicBezTo>
                  <a:pt x="2339408" y="2293718"/>
                  <a:pt x="2102129" y="1699740"/>
                  <a:pt x="1672540" y="1250142"/>
                </a:cubicBezTo>
                <a:cubicBezTo>
                  <a:pt x="1232013" y="789097"/>
                  <a:pt x="630616" y="523165"/>
                  <a:pt x="927" y="502769"/>
                </a:cubicBezTo>
                <a:lnTo>
                  <a:pt x="251847" y="251850"/>
                </a:lnTo>
                <a:lnTo>
                  <a:pt x="0" y="2"/>
                </a:ln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 w="38100" cmpd="sng">
            <a:solidFill>
              <a:srgbClr val="F7F7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2" name="アーチ 6"/>
          <p:cNvSpPr/>
          <p:nvPr userDrawn="1"/>
        </p:nvSpPr>
        <p:spPr>
          <a:xfrm rot="10800000">
            <a:off x="6254245" y="5348952"/>
            <a:ext cx="2844750" cy="3158992"/>
          </a:xfrm>
          <a:custGeom>
            <a:avLst/>
            <a:gdLst/>
            <a:ahLst/>
            <a:cxnLst/>
            <a:rect l="l" t="t" r="r" b="b"/>
            <a:pathLst>
              <a:path w="2844750" h="3158992">
                <a:moveTo>
                  <a:pt x="0" y="0"/>
                </a:moveTo>
                <a:cubicBezTo>
                  <a:pt x="766552" y="20660"/>
                  <a:pt x="1499688" y="342349"/>
                  <a:pt x="2035609" y="903232"/>
                </a:cubicBezTo>
                <a:cubicBezTo>
                  <a:pt x="2555046" y="1446863"/>
                  <a:pt x="2841583" y="2165348"/>
                  <a:pt x="2844558" y="2907144"/>
                </a:cubicBezTo>
                <a:lnTo>
                  <a:pt x="2844750" y="2907144"/>
                </a:lnTo>
                <a:lnTo>
                  <a:pt x="2844567" y="2907327"/>
                </a:lnTo>
                <a:cubicBezTo>
                  <a:pt x="2844742" y="2908528"/>
                  <a:pt x="2844746" y="2909731"/>
                  <a:pt x="2844750" y="2910933"/>
                </a:cubicBezTo>
                <a:lnTo>
                  <a:pt x="2840961" y="2910933"/>
                </a:lnTo>
                <a:lnTo>
                  <a:pt x="2592902" y="3158992"/>
                </a:lnTo>
                <a:lnTo>
                  <a:pt x="2344843" y="2910933"/>
                </a:lnTo>
                <a:lnTo>
                  <a:pt x="2342765" y="2910933"/>
                </a:lnTo>
                <a:lnTo>
                  <a:pt x="2342652" y="2908742"/>
                </a:lnTo>
                <a:lnTo>
                  <a:pt x="2341054" y="2907144"/>
                </a:lnTo>
                <a:lnTo>
                  <a:pt x="2342570" y="2907144"/>
                </a:lnTo>
                <a:cubicBezTo>
                  <a:pt x="2339408" y="2293718"/>
                  <a:pt x="2102129" y="1699740"/>
                  <a:pt x="1672540" y="1250142"/>
                </a:cubicBezTo>
                <a:cubicBezTo>
                  <a:pt x="1232013" y="789097"/>
                  <a:pt x="630616" y="523165"/>
                  <a:pt x="927" y="502769"/>
                </a:cubicBezTo>
                <a:lnTo>
                  <a:pt x="251847" y="251850"/>
                </a:lnTo>
                <a:lnTo>
                  <a:pt x="0" y="2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38100" cmpd="sng">
            <a:solidFill>
              <a:srgbClr val="F7F7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3" name="アーチ 6"/>
          <p:cNvSpPr/>
          <p:nvPr userDrawn="1"/>
        </p:nvSpPr>
        <p:spPr>
          <a:xfrm rot="16200000">
            <a:off x="6411365" y="2580749"/>
            <a:ext cx="2844750" cy="3158992"/>
          </a:xfrm>
          <a:custGeom>
            <a:avLst/>
            <a:gdLst/>
            <a:ahLst/>
            <a:cxnLst/>
            <a:rect l="l" t="t" r="r" b="b"/>
            <a:pathLst>
              <a:path w="2844750" h="3158992">
                <a:moveTo>
                  <a:pt x="0" y="0"/>
                </a:moveTo>
                <a:cubicBezTo>
                  <a:pt x="766552" y="20660"/>
                  <a:pt x="1499688" y="342349"/>
                  <a:pt x="2035609" y="903232"/>
                </a:cubicBezTo>
                <a:cubicBezTo>
                  <a:pt x="2555046" y="1446863"/>
                  <a:pt x="2841583" y="2165348"/>
                  <a:pt x="2844558" y="2907144"/>
                </a:cubicBezTo>
                <a:lnTo>
                  <a:pt x="2844750" y="2907144"/>
                </a:lnTo>
                <a:lnTo>
                  <a:pt x="2844567" y="2907327"/>
                </a:lnTo>
                <a:cubicBezTo>
                  <a:pt x="2844742" y="2908528"/>
                  <a:pt x="2844746" y="2909731"/>
                  <a:pt x="2844750" y="2910933"/>
                </a:cubicBezTo>
                <a:lnTo>
                  <a:pt x="2840961" y="2910933"/>
                </a:lnTo>
                <a:lnTo>
                  <a:pt x="2592902" y="3158992"/>
                </a:lnTo>
                <a:lnTo>
                  <a:pt x="2344843" y="2910933"/>
                </a:lnTo>
                <a:lnTo>
                  <a:pt x="2342765" y="2910933"/>
                </a:lnTo>
                <a:lnTo>
                  <a:pt x="2342652" y="2908742"/>
                </a:lnTo>
                <a:lnTo>
                  <a:pt x="2341054" y="2907144"/>
                </a:lnTo>
                <a:lnTo>
                  <a:pt x="2342570" y="2907144"/>
                </a:lnTo>
                <a:cubicBezTo>
                  <a:pt x="2339408" y="2293718"/>
                  <a:pt x="2102129" y="1699740"/>
                  <a:pt x="1672540" y="1250142"/>
                </a:cubicBezTo>
                <a:cubicBezTo>
                  <a:pt x="1232013" y="789097"/>
                  <a:pt x="630616" y="523165"/>
                  <a:pt x="927" y="502769"/>
                </a:cubicBezTo>
                <a:lnTo>
                  <a:pt x="251847" y="251850"/>
                </a:lnTo>
                <a:lnTo>
                  <a:pt x="0" y="2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38100" cmpd="sng">
            <a:solidFill>
              <a:srgbClr val="F7F7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4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12158541" y="3702537"/>
            <a:ext cx="5490610" cy="165113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12158541" y="2776995"/>
            <a:ext cx="5490610" cy="773203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spc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33" hasCustomPrompt="1"/>
          </p:nvPr>
        </p:nvSpPr>
        <p:spPr>
          <a:xfrm>
            <a:off x="12158541" y="6987902"/>
            <a:ext cx="5490610" cy="165113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7" name="テキスト プレースホルダー 11"/>
          <p:cNvSpPr>
            <a:spLocks noGrp="1"/>
          </p:cNvSpPr>
          <p:nvPr>
            <p:ph type="body" sz="quarter" idx="34" hasCustomPrompt="1"/>
          </p:nvPr>
        </p:nvSpPr>
        <p:spPr>
          <a:xfrm>
            <a:off x="12158541" y="6062360"/>
            <a:ext cx="5490610" cy="773203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spc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35" hasCustomPrompt="1"/>
          </p:nvPr>
        </p:nvSpPr>
        <p:spPr>
          <a:xfrm>
            <a:off x="637261" y="3716588"/>
            <a:ext cx="5490610" cy="1651134"/>
          </a:xfrm>
        </p:spPr>
        <p:txBody>
          <a:bodyPr anchor="t">
            <a:noAutofit/>
          </a:bodyPr>
          <a:lstStyle>
            <a:lvl1pPr algn="r">
              <a:lnSpc>
                <a:spcPct val="120000"/>
              </a:lnSpc>
              <a:defRPr sz="200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36" hasCustomPrompt="1"/>
          </p:nvPr>
        </p:nvSpPr>
        <p:spPr>
          <a:xfrm>
            <a:off x="637261" y="2791046"/>
            <a:ext cx="5490610" cy="773203"/>
          </a:xfrm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800" spc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37" hasCustomPrompt="1"/>
          </p:nvPr>
        </p:nvSpPr>
        <p:spPr>
          <a:xfrm>
            <a:off x="637261" y="7001953"/>
            <a:ext cx="5490610" cy="1651134"/>
          </a:xfrm>
        </p:spPr>
        <p:txBody>
          <a:bodyPr anchor="t">
            <a:noAutofit/>
          </a:bodyPr>
          <a:lstStyle>
            <a:lvl1pPr algn="r">
              <a:lnSpc>
                <a:spcPct val="120000"/>
              </a:lnSpc>
              <a:defRPr sz="200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1" name="テキスト プレースホルダー 11"/>
          <p:cNvSpPr>
            <a:spLocks noGrp="1"/>
          </p:cNvSpPr>
          <p:nvPr>
            <p:ph type="body" sz="quarter" idx="38" hasCustomPrompt="1"/>
          </p:nvPr>
        </p:nvSpPr>
        <p:spPr>
          <a:xfrm>
            <a:off x="637261" y="6076411"/>
            <a:ext cx="5490610" cy="773203"/>
          </a:xfrm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800" spc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>
            <a:off x="6982966" y="5168139"/>
            <a:ext cx="4275474" cy="773203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3200" spc="0">
                <a:solidFill>
                  <a:schemeClr val="tx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3" name="円/楕円 22"/>
          <p:cNvSpPr/>
          <p:nvPr userDrawn="1"/>
        </p:nvSpPr>
        <p:spPr>
          <a:xfrm>
            <a:off x="10444030" y="3322934"/>
            <a:ext cx="1350150" cy="135015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rgbClr val="F7F7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図プレースホルダー 7"/>
          <p:cNvSpPr>
            <a:spLocks noGrp="1"/>
          </p:cNvSpPr>
          <p:nvPr>
            <p:ph type="pic" sz="quarter" idx="17" hasCustomPrompt="1"/>
          </p:nvPr>
        </p:nvSpPr>
        <p:spPr>
          <a:xfrm>
            <a:off x="10793062" y="3638606"/>
            <a:ext cx="684364" cy="68436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5" name="円/楕円 24"/>
          <p:cNvSpPr/>
          <p:nvPr userDrawn="1"/>
        </p:nvSpPr>
        <p:spPr>
          <a:xfrm>
            <a:off x="10448351" y="6688383"/>
            <a:ext cx="1350150" cy="1350150"/>
          </a:xfrm>
          <a:prstGeom prst="ellipse">
            <a:avLst/>
          </a:prstGeom>
          <a:solidFill>
            <a:schemeClr val="accent3"/>
          </a:solidFill>
          <a:ln w="76200" cmpd="sng">
            <a:solidFill>
              <a:srgbClr val="F7F7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図プレースホルダー 7"/>
          <p:cNvSpPr>
            <a:spLocks noGrp="1"/>
          </p:cNvSpPr>
          <p:nvPr>
            <p:ph type="pic" sz="quarter" idx="40" hasCustomPrompt="1"/>
          </p:nvPr>
        </p:nvSpPr>
        <p:spPr>
          <a:xfrm>
            <a:off x="10797383" y="7004055"/>
            <a:ext cx="684364" cy="68436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7" name="円/楕円 26"/>
          <p:cNvSpPr/>
          <p:nvPr userDrawn="1"/>
        </p:nvSpPr>
        <p:spPr>
          <a:xfrm>
            <a:off x="6543924" y="6688383"/>
            <a:ext cx="1350150" cy="1350150"/>
          </a:xfrm>
          <a:prstGeom prst="ellipse">
            <a:avLst/>
          </a:prstGeom>
          <a:solidFill>
            <a:schemeClr val="accent2"/>
          </a:solidFill>
          <a:ln w="76200" cmpd="sng">
            <a:solidFill>
              <a:srgbClr val="F7F7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図プレースホルダー 7"/>
          <p:cNvSpPr>
            <a:spLocks noGrp="1"/>
          </p:cNvSpPr>
          <p:nvPr>
            <p:ph type="pic" sz="quarter" idx="41" hasCustomPrompt="1"/>
          </p:nvPr>
        </p:nvSpPr>
        <p:spPr>
          <a:xfrm>
            <a:off x="6892956" y="7004055"/>
            <a:ext cx="684364" cy="68436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9" name="円/楕円 28"/>
          <p:cNvSpPr/>
          <p:nvPr userDrawn="1"/>
        </p:nvSpPr>
        <p:spPr>
          <a:xfrm>
            <a:off x="6543924" y="3322934"/>
            <a:ext cx="1350150" cy="1350150"/>
          </a:xfrm>
          <a:prstGeom prst="ellipse">
            <a:avLst/>
          </a:prstGeom>
          <a:solidFill>
            <a:schemeClr val="accent4"/>
          </a:solidFill>
          <a:ln w="76200" cmpd="sng">
            <a:solidFill>
              <a:srgbClr val="F7F7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図プレースホルダー 7"/>
          <p:cNvSpPr>
            <a:spLocks noGrp="1"/>
          </p:cNvSpPr>
          <p:nvPr>
            <p:ph type="pic" sz="quarter" idx="42" hasCustomPrompt="1"/>
          </p:nvPr>
        </p:nvSpPr>
        <p:spPr>
          <a:xfrm>
            <a:off x="6892956" y="3638606"/>
            <a:ext cx="684364" cy="68436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1" name="正方形/長方形 30"/>
          <p:cNvSpPr/>
          <p:nvPr userDrawn="1"/>
        </p:nvSpPr>
        <p:spPr>
          <a:xfrm>
            <a:off x="12264623" y="3620360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kumimoji="1" lang="ja-JP" altLang="en-US"/>
          </a:p>
        </p:txBody>
      </p:sp>
      <p:sp>
        <p:nvSpPr>
          <p:cNvPr id="32" name="正方形/長方形 31"/>
          <p:cNvSpPr/>
          <p:nvPr userDrawn="1"/>
        </p:nvSpPr>
        <p:spPr>
          <a:xfrm>
            <a:off x="12264623" y="6888096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kumimoji="1" lang="ja-JP" altLang="en-US"/>
          </a:p>
        </p:txBody>
      </p:sp>
      <p:sp>
        <p:nvSpPr>
          <p:cNvPr id="33" name="正方形/長方形 32"/>
          <p:cNvSpPr/>
          <p:nvPr userDrawn="1"/>
        </p:nvSpPr>
        <p:spPr>
          <a:xfrm>
            <a:off x="2773406" y="6909096"/>
            <a:ext cx="3240360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kumimoji="1" lang="ja-JP" altLang="en-US"/>
          </a:p>
        </p:txBody>
      </p:sp>
      <p:sp>
        <p:nvSpPr>
          <p:cNvPr id="34" name="正方形/長方形 33"/>
          <p:cNvSpPr/>
          <p:nvPr userDrawn="1"/>
        </p:nvSpPr>
        <p:spPr>
          <a:xfrm>
            <a:off x="2773406" y="3613384"/>
            <a:ext cx="3240360" cy="72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92183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75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7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750"/>
                            </p:stCondLst>
                            <p:childTnLst>
                              <p:par>
                                <p:cTn id="43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5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500"/>
                            </p:stCondLst>
                            <p:childTnLst>
                              <p:par>
                                <p:cTn id="65" presetID="2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625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5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7250"/>
                            </p:stCondLst>
                            <p:childTnLst>
                              <p:par>
                                <p:cTn id="87" presetID="2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8000"/>
                            </p:stCondLst>
                            <p:childTnLst>
                              <p:par>
                                <p:cTn id="9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animBg="1"/>
      <p:bldP spid="24" grpId="0"/>
      <p:bldP spid="25" grpId="0" animBg="1"/>
      <p:bldP spid="26" grpId="0"/>
      <p:bldP spid="27" grpId="0" animBg="1"/>
      <p:bldP spid="28" grpId="0"/>
      <p:bldP spid="29" grpId="0" animBg="1"/>
      <p:bldP spid="30" grpId="0"/>
      <p:bldP spid="31" grpId="0" animBg="1"/>
      <p:bldP spid="32" grpId="0" animBg="1"/>
      <p:bldP spid="33" grpId="0" animBg="1"/>
      <p:bldP spid="34" grpId="0" animBg="1"/>
    </p:bld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a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ドーナツ 7"/>
          <p:cNvSpPr/>
          <p:nvPr userDrawn="1"/>
        </p:nvSpPr>
        <p:spPr>
          <a:xfrm>
            <a:off x="3792577" y="2171314"/>
            <a:ext cx="3264415" cy="3350811"/>
          </a:xfrm>
          <a:custGeom>
            <a:avLst/>
            <a:gdLst/>
            <a:ahLst/>
            <a:cxnLst/>
            <a:rect l="l" t="t" r="r" b="b"/>
            <a:pathLst>
              <a:path w="4542824" h="4663055">
                <a:moveTo>
                  <a:pt x="2261546" y="897181"/>
                </a:moveTo>
                <a:cubicBezTo>
                  <a:pt x="1457545" y="897181"/>
                  <a:pt x="805774" y="1548953"/>
                  <a:pt x="805774" y="2352954"/>
                </a:cubicBezTo>
                <a:cubicBezTo>
                  <a:pt x="805774" y="3156955"/>
                  <a:pt x="1457545" y="3808727"/>
                  <a:pt x="2261546" y="3808727"/>
                </a:cubicBezTo>
                <a:cubicBezTo>
                  <a:pt x="3065547" y="3808727"/>
                  <a:pt x="3717318" y="3156955"/>
                  <a:pt x="3717318" y="2352954"/>
                </a:cubicBezTo>
                <a:cubicBezTo>
                  <a:pt x="3717318" y="1548953"/>
                  <a:pt x="3065547" y="897181"/>
                  <a:pt x="2261546" y="897181"/>
                </a:cubicBezTo>
                <a:close/>
                <a:moveTo>
                  <a:pt x="2083603" y="0"/>
                </a:moveTo>
                <a:lnTo>
                  <a:pt x="2439490" y="0"/>
                </a:lnTo>
                <a:lnTo>
                  <a:pt x="2552136" y="521588"/>
                </a:lnTo>
                <a:cubicBezTo>
                  <a:pt x="2761893" y="554049"/>
                  <a:pt x="2959973" y="621739"/>
                  <a:pt x="3139530" y="719525"/>
                </a:cubicBezTo>
                <a:lnTo>
                  <a:pt x="3511289" y="397163"/>
                </a:lnTo>
                <a:lnTo>
                  <a:pt x="3795947" y="610765"/>
                </a:lnTo>
                <a:lnTo>
                  <a:pt x="3589001" y="1060760"/>
                </a:lnTo>
                <a:cubicBezTo>
                  <a:pt x="3709551" y="1180593"/>
                  <a:pt x="3811294" y="1318813"/>
                  <a:pt x="3892627" y="1469737"/>
                </a:cubicBezTo>
                <a:lnTo>
                  <a:pt x="4420433" y="1407493"/>
                </a:lnTo>
                <a:lnTo>
                  <a:pt x="4535785" y="1744167"/>
                </a:lnTo>
                <a:lnTo>
                  <a:pt x="4087115" y="2014817"/>
                </a:lnTo>
                <a:cubicBezTo>
                  <a:pt x="4107334" y="2124452"/>
                  <a:pt x="4117879" y="2237472"/>
                  <a:pt x="4117879" y="2352954"/>
                </a:cubicBezTo>
                <a:cubicBezTo>
                  <a:pt x="4117879" y="2452032"/>
                  <a:pt x="4110117" y="2549297"/>
                  <a:pt x="4092759" y="2643792"/>
                </a:cubicBezTo>
                <a:lnTo>
                  <a:pt x="4542824" y="2906675"/>
                </a:lnTo>
                <a:lnTo>
                  <a:pt x="4432244" y="3244947"/>
                </a:lnTo>
                <a:lnTo>
                  <a:pt x="3915713" y="3191427"/>
                </a:lnTo>
                <a:cubicBezTo>
                  <a:pt x="3824012" y="3376623"/>
                  <a:pt x="3700535" y="3543085"/>
                  <a:pt x="3553558" y="3685386"/>
                </a:cubicBezTo>
                <a:lnTo>
                  <a:pt x="3753170" y="4153716"/>
                </a:lnTo>
                <a:lnTo>
                  <a:pt x="3462615" y="4359224"/>
                </a:lnTo>
                <a:lnTo>
                  <a:pt x="3085858" y="4013486"/>
                </a:lnTo>
                <a:cubicBezTo>
                  <a:pt x="2918222" y="4098493"/>
                  <a:pt x="2735266" y="4156993"/>
                  <a:pt x="2542566" y="4185781"/>
                </a:cubicBezTo>
                <a:lnTo>
                  <a:pt x="2439490" y="4663055"/>
                </a:lnTo>
                <a:lnTo>
                  <a:pt x="2083603" y="4663055"/>
                </a:lnTo>
                <a:lnTo>
                  <a:pt x="1980528" y="4185781"/>
                </a:lnTo>
                <a:cubicBezTo>
                  <a:pt x="1772677" y="4154729"/>
                  <a:pt x="1576163" y="4089110"/>
                  <a:pt x="1398100" y="3992907"/>
                </a:cubicBezTo>
                <a:lnTo>
                  <a:pt x="997209" y="4340529"/>
                </a:lnTo>
                <a:lnTo>
                  <a:pt x="712552" y="4126927"/>
                </a:lnTo>
                <a:lnTo>
                  <a:pt x="934130" y="3645116"/>
                </a:lnTo>
                <a:cubicBezTo>
                  <a:pt x="803422" y="3515284"/>
                  <a:pt x="694564" y="3364073"/>
                  <a:pt x="609988" y="3198332"/>
                </a:cubicBezTo>
                <a:lnTo>
                  <a:pt x="124474" y="3255589"/>
                </a:lnTo>
                <a:lnTo>
                  <a:pt x="9121" y="2918915"/>
                </a:lnTo>
                <a:lnTo>
                  <a:pt x="432244" y="2663676"/>
                </a:lnTo>
                <a:cubicBezTo>
                  <a:pt x="414090" y="2562770"/>
                  <a:pt x="405215" y="2458899"/>
                  <a:pt x="405215" y="2352954"/>
                </a:cubicBezTo>
                <a:cubicBezTo>
                  <a:pt x="405215" y="2249178"/>
                  <a:pt x="413731" y="2147391"/>
                  <a:pt x="432435" y="2048643"/>
                </a:cubicBezTo>
                <a:lnTo>
                  <a:pt x="0" y="1796058"/>
                </a:lnTo>
                <a:lnTo>
                  <a:pt x="110581" y="1457787"/>
                </a:lnTo>
                <a:lnTo>
                  <a:pt x="609871" y="1509521"/>
                </a:lnTo>
                <a:cubicBezTo>
                  <a:pt x="701342" y="1326373"/>
                  <a:pt x="823934" y="1161680"/>
                  <a:pt x="969626" y="1020735"/>
                </a:cubicBezTo>
                <a:lnTo>
                  <a:pt x="769923" y="552192"/>
                </a:lnTo>
                <a:lnTo>
                  <a:pt x="1060478" y="346683"/>
                </a:lnTo>
                <a:lnTo>
                  <a:pt x="1437195" y="692385"/>
                </a:lnTo>
                <a:cubicBezTo>
                  <a:pt x="1602069" y="608806"/>
                  <a:pt x="1781763" y="550867"/>
                  <a:pt x="1970957" y="52158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9" name="ドーナツ 7"/>
          <p:cNvSpPr/>
          <p:nvPr userDrawn="1"/>
        </p:nvSpPr>
        <p:spPr>
          <a:xfrm>
            <a:off x="7104309" y="3234519"/>
            <a:ext cx="4076208" cy="4184089"/>
          </a:xfrm>
          <a:custGeom>
            <a:avLst/>
            <a:gdLst/>
            <a:ahLst/>
            <a:cxnLst/>
            <a:rect l="l" t="t" r="r" b="b"/>
            <a:pathLst>
              <a:path w="4542824" h="4663055">
                <a:moveTo>
                  <a:pt x="2261546" y="897181"/>
                </a:moveTo>
                <a:cubicBezTo>
                  <a:pt x="1457545" y="897181"/>
                  <a:pt x="805774" y="1548953"/>
                  <a:pt x="805774" y="2352954"/>
                </a:cubicBezTo>
                <a:cubicBezTo>
                  <a:pt x="805774" y="3156955"/>
                  <a:pt x="1457545" y="3808727"/>
                  <a:pt x="2261546" y="3808727"/>
                </a:cubicBezTo>
                <a:cubicBezTo>
                  <a:pt x="3065547" y="3808727"/>
                  <a:pt x="3717318" y="3156955"/>
                  <a:pt x="3717318" y="2352954"/>
                </a:cubicBezTo>
                <a:cubicBezTo>
                  <a:pt x="3717318" y="1548953"/>
                  <a:pt x="3065547" y="897181"/>
                  <a:pt x="2261546" y="897181"/>
                </a:cubicBezTo>
                <a:close/>
                <a:moveTo>
                  <a:pt x="2083603" y="0"/>
                </a:moveTo>
                <a:lnTo>
                  <a:pt x="2439490" y="0"/>
                </a:lnTo>
                <a:lnTo>
                  <a:pt x="2552136" y="521588"/>
                </a:lnTo>
                <a:cubicBezTo>
                  <a:pt x="2761893" y="554049"/>
                  <a:pt x="2959973" y="621739"/>
                  <a:pt x="3139530" y="719525"/>
                </a:cubicBezTo>
                <a:lnTo>
                  <a:pt x="3511289" y="397163"/>
                </a:lnTo>
                <a:lnTo>
                  <a:pt x="3795947" y="610765"/>
                </a:lnTo>
                <a:lnTo>
                  <a:pt x="3589001" y="1060760"/>
                </a:lnTo>
                <a:cubicBezTo>
                  <a:pt x="3709551" y="1180593"/>
                  <a:pt x="3811294" y="1318813"/>
                  <a:pt x="3892627" y="1469737"/>
                </a:cubicBezTo>
                <a:lnTo>
                  <a:pt x="4420433" y="1407493"/>
                </a:lnTo>
                <a:lnTo>
                  <a:pt x="4535785" y="1744167"/>
                </a:lnTo>
                <a:lnTo>
                  <a:pt x="4087115" y="2014817"/>
                </a:lnTo>
                <a:cubicBezTo>
                  <a:pt x="4107334" y="2124452"/>
                  <a:pt x="4117879" y="2237472"/>
                  <a:pt x="4117879" y="2352954"/>
                </a:cubicBezTo>
                <a:cubicBezTo>
                  <a:pt x="4117879" y="2452032"/>
                  <a:pt x="4110117" y="2549297"/>
                  <a:pt x="4092759" y="2643792"/>
                </a:cubicBezTo>
                <a:lnTo>
                  <a:pt x="4542824" y="2906675"/>
                </a:lnTo>
                <a:lnTo>
                  <a:pt x="4432244" y="3244947"/>
                </a:lnTo>
                <a:lnTo>
                  <a:pt x="3915713" y="3191427"/>
                </a:lnTo>
                <a:cubicBezTo>
                  <a:pt x="3824012" y="3376623"/>
                  <a:pt x="3700535" y="3543085"/>
                  <a:pt x="3553558" y="3685386"/>
                </a:cubicBezTo>
                <a:lnTo>
                  <a:pt x="3753170" y="4153716"/>
                </a:lnTo>
                <a:lnTo>
                  <a:pt x="3462615" y="4359224"/>
                </a:lnTo>
                <a:lnTo>
                  <a:pt x="3085858" y="4013486"/>
                </a:lnTo>
                <a:cubicBezTo>
                  <a:pt x="2918222" y="4098493"/>
                  <a:pt x="2735266" y="4156993"/>
                  <a:pt x="2542566" y="4185781"/>
                </a:cubicBezTo>
                <a:lnTo>
                  <a:pt x="2439490" y="4663055"/>
                </a:lnTo>
                <a:lnTo>
                  <a:pt x="2083603" y="4663055"/>
                </a:lnTo>
                <a:lnTo>
                  <a:pt x="1980528" y="4185781"/>
                </a:lnTo>
                <a:cubicBezTo>
                  <a:pt x="1772677" y="4154729"/>
                  <a:pt x="1576163" y="4089110"/>
                  <a:pt x="1398100" y="3992907"/>
                </a:cubicBezTo>
                <a:lnTo>
                  <a:pt x="997209" y="4340529"/>
                </a:lnTo>
                <a:lnTo>
                  <a:pt x="712552" y="4126927"/>
                </a:lnTo>
                <a:lnTo>
                  <a:pt x="934130" y="3645116"/>
                </a:lnTo>
                <a:cubicBezTo>
                  <a:pt x="803422" y="3515284"/>
                  <a:pt x="694564" y="3364073"/>
                  <a:pt x="609988" y="3198332"/>
                </a:cubicBezTo>
                <a:lnTo>
                  <a:pt x="124474" y="3255589"/>
                </a:lnTo>
                <a:lnTo>
                  <a:pt x="9121" y="2918915"/>
                </a:lnTo>
                <a:lnTo>
                  <a:pt x="432244" y="2663676"/>
                </a:lnTo>
                <a:cubicBezTo>
                  <a:pt x="414090" y="2562770"/>
                  <a:pt x="405215" y="2458899"/>
                  <a:pt x="405215" y="2352954"/>
                </a:cubicBezTo>
                <a:cubicBezTo>
                  <a:pt x="405215" y="2249178"/>
                  <a:pt x="413731" y="2147391"/>
                  <a:pt x="432435" y="2048643"/>
                </a:cubicBezTo>
                <a:lnTo>
                  <a:pt x="0" y="1796058"/>
                </a:lnTo>
                <a:lnTo>
                  <a:pt x="110581" y="1457787"/>
                </a:lnTo>
                <a:lnTo>
                  <a:pt x="609871" y="1509521"/>
                </a:lnTo>
                <a:cubicBezTo>
                  <a:pt x="701342" y="1326373"/>
                  <a:pt x="823934" y="1161680"/>
                  <a:pt x="969626" y="1020735"/>
                </a:cubicBezTo>
                <a:lnTo>
                  <a:pt x="769923" y="552192"/>
                </a:lnTo>
                <a:lnTo>
                  <a:pt x="1060478" y="346683"/>
                </a:lnTo>
                <a:lnTo>
                  <a:pt x="1437195" y="692385"/>
                </a:lnTo>
                <a:cubicBezTo>
                  <a:pt x="1602069" y="608806"/>
                  <a:pt x="1781763" y="550867"/>
                  <a:pt x="1970957" y="521588"/>
                </a:cubicBezTo>
                <a:close/>
              </a:path>
            </a:pathLst>
          </a:custGeom>
          <a:solidFill>
            <a:schemeClr val="tx2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0" name="ドーナツ 7"/>
          <p:cNvSpPr/>
          <p:nvPr userDrawn="1"/>
        </p:nvSpPr>
        <p:spPr>
          <a:xfrm>
            <a:off x="11180517" y="4465797"/>
            <a:ext cx="2876677" cy="2952811"/>
          </a:xfrm>
          <a:custGeom>
            <a:avLst/>
            <a:gdLst/>
            <a:ahLst/>
            <a:cxnLst/>
            <a:rect l="l" t="t" r="r" b="b"/>
            <a:pathLst>
              <a:path w="4542824" h="4663055">
                <a:moveTo>
                  <a:pt x="2261546" y="897181"/>
                </a:moveTo>
                <a:cubicBezTo>
                  <a:pt x="1457545" y="897181"/>
                  <a:pt x="805774" y="1548953"/>
                  <a:pt x="805774" y="2352954"/>
                </a:cubicBezTo>
                <a:cubicBezTo>
                  <a:pt x="805774" y="3156955"/>
                  <a:pt x="1457545" y="3808727"/>
                  <a:pt x="2261546" y="3808727"/>
                </a:cubicBezTo>
                <a:cubicBezTo>
                  <a:pt x="3065547" y="3808727"/>
                  <a:pt x="3717318" y="3156955"/>
                  <a:pt x="3717318" y="2352954"/>
                </a:cubicBezTo>
                <a:cubicBezTo>
                  <a:pt x="3717318" y="1548953"/>
                  <a:pt x="3065547" y="897181"/>
                  <a:pt x="2261546" y="897181"/>
                </a:cubicBezTo>
                <a:close/>
                <a:moveTo>
                  <a:pt x="2083603" y="0"/>
                </a:moveTo>
                <a:lnTo>
                  <a:pt x="2439490" y="0"/>
                </a:lnTo>
                <a:lnTo>
                  <a:pt x="2552136" y="521588"/>
                </a:lnTo>
                <a:cubicBezTo>
                  <a:pt x="2761893" y="554049"/>
                  <a:pt x="2959973" y="621739"/>
                  <a:pt x="3139530" y="719525"/>
                </a:cubicBezTo>
                <a:lnTo>
                  <a:pt x="3511289" y="397163"/>
                </a:lnTo>
                <a:lnTo>
                  <a:pt x="3795947" y="610765"/>
                </a:lnTo>
                <a:lnTo>
                  <a:pt x="3589001" y="1060760"/>
                </a:lnTo>
                <a:cubicBezTo>
                  <a:pt x="3709551" y="1180593"/>
                  <a:pt x="3811294" y="1318813"/>
                  <a:pt x="3892627" y="1469737"/>
                </a:cubicBezTo>
                <a:lnTo>
                  <a:pt x="4420433" y="1407493"/>
                </a:lnTo>
                <a:lnTo>
                  <a:pt x="4535785" y="1744167"/>
                </a:lnTo>
                <a:lnTo>
                  <a:pt x="4087115" y="2014817"/>
                </a:lnTo>
                <a:cubicBezTo>
                  <a:pt x="4107334" y="2124452"/>
                  <a:pt x="4117879" y="2237472"/>
                  <a:pt x="4117879" y="2352954"/>
                </a:cubicBezTo>
                <a:cubicBezTo>
                  <a:pt x="4117879" y="2452032"/>
                  <a:pt x="4110117" y="2549297"/>
                  <a:pt x="4092759" y="2643792"/>
                </a:cubicBezTo>
                <a:lnTo>
                  <a:pt x="4542824" y="2906675"/>
                </a:lnTo>
                <a:lnTo>
                  <a:pt x="4432244" y="3244947"/>
                </a:lnTo>
                <a:lnTo>
                  <a:pt x="3915713" y="3191427"/>
                </a:lnTo>
                <a:cubicBezTo>
                  <a:pt x="3824012" y="3376623"/>
                  <a:pt x="3700535" y="3543085"/>
                  <a:pt x="3553558" y="3685386"/>
                </a:cubicBezTo>
                <a:lnTo>
                  <a:pt x="3753170" y="4153716"/>
                </a:lnTo>
                <a:lnTo>
                  <a:pt x="3462615" y="4359224"/>
                </a:lnTo>
                <a:lnTo>
                  <a:pt x="3085858" y="4013486"/>
                </a:lnTo>
                <a:cubicBezTo>
                  <a:pt x="2918222" y="4098493"/>
                  <a:pt x="2735266" y="4156993"/>
                  <a:pt x="2542566" y="4185781"/>
                </a:cubicBezTo>
                <a:lnTo>
                  <a:pt x="2439490" y="4663055"/>
                </a:lnTo>
                <a:lnTo>
                  <a:pt x="2083603" y="4663055"/>
                </a:lnTo>
                <a:lnTo>
                  <a:pt x="1980528" y="4185781"/>
                </a:lnTo>
                <a:cubicBezTo>
                  <a:pt x="1772677" y="4154729"/>
                  <a:pt x="1576163" y="4089110"/>
                  <a:pt x="1398100" y="3992907"/>
                </a:cubicBezTo>
                <a:lnTo>
                  <a:pt x="997209" y="4340529"/>
                </a:lnTo>
                <a:lnTo>
                  <a:pt x="712552" y="4126927"/>
                </a:lnTo>
                <a:lnTo>
                  <a:pt x="934130" y="3645116"/>
                </a:lnTo>
                <a:cubicBezTo>
                  <a:pt x="803422" y="3515284"/>
                  <a:pt x="694564" y="3364073"/>
                  <a:pt x="609988" y="3198332"/>
                </a:cubicBezTo>
                <a:lnTo>
                  <a:pt x="124474" y="3255589"/>
                </a:lnTo>
                <a:lnTo>
                  <a:pt x="9121" y="2918915"/>
                </a:lnTo>
                <a:lnTo>
                  <a:pt x="432244" y="2663676"/>
                </a:lnTo>
                <a:cubicBezTo>
                  <a:pt x="414090" y="2562770"/>
                  <a:pt x="405215" y="2458899"/>
                  <a:pt x="405215" y="2352954"/>
                </a:cubicBezTo>
                <a:cubicBezTo>
                  <a:pt x="405215" y="2249178"/>
                  <a:pt x="413731" y="2147391"/>
                  <a:pt x="432435" y="2048643"/>
                </a:cubicBezTo>
                <a:lnTo>
                  <a:pt x="0" y="1796058"/>
                </a:lnTo>
                <a:lnTo>
                  <a:pt x="110581" y="1457787"/>
                </a:lnTo>
                <a:lnTo>
                  <a:pt x="609871" y="1509521"/>
                </a:lnTo>
                <a:cubicBezTo>
                  <a:pt x="701342" y="1326373"/>
                  <a:pt x="823934" y="1161680"/>
                  <a:pt x="969626" y="1020735"/>
                </a:cubicBezTo>
                <a:lnTo>
                  <a:pt x="769923" y="552192"/>
                </a:lnTo>
                <a:lnTo>
                  <a:pt x="1060478" y="346683"/>
                </a:lnTo>
                <a:lnTo>
                  <a:pt x="1437195" y="692385"/>
                </a:lnTo>
                <a:cubicBezTo>
                  <a:pt x="1602069" y="608806"/>
                  <a:pt x="1781763" y="550867"/>
                  <a:pt x="1970957" y="521588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1" name="ドーナツ 7"/>
          <p:cNvSpPr/>
          <p:nvPr userDrawn="1"/>
        </p:nvSpPr>
        <p:spPr>
          <a:xfrm rot="21318328">
            <a:off x="13204533" y="1975752"/>
            <a:ext cx="3264415" cy="3350811"/>
          </a:xfrm>
          <a:custGeom>
            <a:avLst/>
            <a:gdLst/>
            <a:ahLst/>
            <a:cxnLst/>
            <a:rect l="l" t="t" r="r" b="b"/>
            <a:pathLst>
              <a:path w="4542824" h="4663055">
                <a:moveTo>
                  <a:pt x="2261546" y="897181"/>
                </a:moveTo>
                <a:cubicBezTo>
                  <a:pt x="1457545" y="897181"/>
                  <a:pt x="805774" y="1548953"/>
                  <a:pt x="805774" y="2352954"/>
                </a:cubicBezTo>
                <a:cubicBezTo>
                  <a:pt x="805774" y="3156955"/>
                  <a:pt x="1457545" y="3808727"/>
                  <a:pt x="2261546" y="3808727"/>
                </a:cubicBezTo>
                <a:cubicBezTo>
                  <a:pt x="3065547" y="3808727"/>
                  <a:pt x="3717318" y="3156955"/>
                  <a:pt x="3717318" y="2352954"/>
                </a:cubicBezTo>
                <a:cubicBezTo>
                  <a:pt x="3717318" y="1548953"/>
                  <a:pt x="3065547" y="897181"/>
                  <a:pt x="2261546" y="897181"/>
                </a:cubicBezTo>
                <a:close/>
                <a:moveTo>
                  <a:pt x="2083603" y="0"/>
                </a:moveTo>
                <a:lnTo>
                  <a:pt x="2439490" y="0"/>
                </a:lnTo>
                <a:lnTo>
                  <a:pt x="2552136" y="521588"/>
                </a:lnTo>
                <a:cubicBezTo>
                  <a:pt x="2761893" y="554049"/>
                  <a:pt x="2959973" y="621739"/>
                  <a:pt x="3139530" y="719525"/>
                </a:cubicBezTo>
                <a:lnTo>
                  <a:pt x="3511289" y="397163"/>
                </a:lnTo>
                <a:lnTo>
                  <a:pt x="3795947" y="610765"/>
                </a:lnTo>
                <a:lnTo>
                  <a:pt x="3589001" y="1060760"/>
                </a:lnTo>
                <a:cubicBezTo>
                  <a:pt x="3709551" y="1180593"/>
                  <a:pt x="3811294" y="1318813"/>
                  <a:pt x="3892627" y="1469737"/>
                </a:cubicBezTo>
                <a:lnTo>
                  <a:pt x="4420433" y="1407493"/>
                </a:lnTo>
                <a:lnTo>
                  <a:pt x="4535785" y="1744167"/>
                </a:lnTo>
                <a:lnTo>
                  <a:pt x="4087115" y="2014817"/>
                </a:lnTo>
                <a:cubicBezTo>
                  <a:pt x="4107334" y="2124452"/>
                  <a:pt x="4117879" y="2237472"/>
                  <a:pt x="4117879" y="2352954"/>
                </a:cubicBezTo>
                <a:cubicBezTo>
                  <a:pt x="4117879" y="2452032"/>
                  <a:pt x="4110117" y="2549297"/>
                  <a:pt x="4092759" y="2643792"/>
                </a:cubicBezTo>
                <a:lnTo>
                  <a:pt x="4542824" y="2906675"/>
                </a:lnTo>
                <a:lnTo>
                  <a:pt x="4432244" y="3244947"/>
                </a:lnTo>
                <a:lnTo>
                  <a:pt x="3915713" y="3191427"/>
                </a:lnTo>
                <a:cubicBezTo>
                  <a:pt x="3824012" y="3376623"/>
                  <a:pt x="3700535" y="3543085"/>
                  <a:pt x="3553558" y="3685386"/>
                </a:cubicBezTo>
                <a:lnTo>
                  <a:pt x="3753170" y="4153716"/>
                </a:lnTo>
                <a:lnTo>
                  <a:pt x="3462615" y="4359224"/>
                </a:lnTo>
                <a:lnTo>
                  <a:pt x="3085858" y="4013486"/>
                </a:lnTo>
                <a:cubicBezTo>
                  <a:pt x="2918222" y="4098493"/>
                  <a:pt x="2735266" y="4156993"/>
                  <a:pt x="2542566" y="4185781"/>
                </a:cubicBezTo>
                <a:lnTo>
                  <a:pt x="2439490" y="4663055"/>
                </a:lnTo>
                <a:lnTo>
                  <a:pt x="2083603" y="4663055"/>
                </a:lnTo>
                <a:lnTo>
                  <a:pt x="1980528" y="4185781"/>
                </a:lnTo>
                <a:cubicBezTo>
                  <a:pt x="1772677" y="4154729"/>
                  <a:pt x="1576163" y="4089110"/>
                  <a:pt x="1398100" y="3992907"/>
                </a:cubicBezTo>
                <a:lnTo>
                  <a:pt x="997209" y="4340529"/>
                </a:lnTo>
                <a:lnTo>
                  <a:pt x="712552" y="4126927"/>
                </a:lnTo>
                <a:lnTo>
                  <a:pt x="934130" y="3645116"/>
                </a:lnTo>
                <a:cubicBezTo>
                  <a:pt x="803422" y="3515284"/>
                  <a:pt x="694564" y="3364073"/>
                  <a:pt x="609988" y="3198332"/>
                </a:cubicBezTo>
                <a:lnTo>
                  <a:pt x="124474" y="3255589"/>
                </a:lnTo>
                <a:lnTo>
                  <a:pt x="9121" y="2918915"/>
                </a:lnTo>
                <a:lnTo>
                  <a:pt x="432244" y="2663676"/>
                </a:lnTo>
                <a:cubicBezTo>
                  <a:pt x="414090" y="2562770"/>
                  <a:pt x="405215" y="2458899"/>
                  <a:pt x="405215" y="2352954"/>
                </a:cubicBezTo>
                <a:cubicBezTo>
                  <a:pt x="405215" y="2249178"/>
                  <a:pt x="413731" y="2147391"/>
                  <a:pt x="432435" y="2048643"/>
                </a:cubicBezTo>
                <a:lnTo>
                  <a:pt x="0" y="1796058"/>
                </a:lnTo>
                <a:lnTo>
                  <a:pt x="110581" y="1457787"/>
                </a:lnTo>
                <a:lnTo>
                  <a:pt x="609871" y="1509521"/>
                </a:lnTo>
                <a:cubicBezTo>
                  <a:pt x="701342" y="1326373"/>
                  <a:pt x="823934" y="1161680"/>
                  <a:pt x="969626" y="1020735"/>
                </a:cubicBezTo>
                <a:lnTo>
                  <a:pt x="769923" y="552192"/>
                </a:lnTo>
                <a:lnTo>
                  <a:pt x="1060478" y="346683"/>
                </a:lnTo>
                <a:lnTo>
                  <a:pt x="1437195" y="692385"/>
                </a:lnTo>
                <a:cubicBezTo>
                  <a:pt x="1602069" y="608806"/>
                  <a:pt x="1781763" y="550867"/>
                  <a:pt x="1970957" y="521588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2" name="ドーナツ 7"/>
          <p:cNvSpPr/>
          <p:nvPr userDrawn="1"/>
        </p:nvSpPr>
        <p:spPr>
          <a:xfrm rot="1061079">
            <a:off x="846870" y="2388725"/>
            <a:ext cx="2876677" cy="2952811"/>
          </a:xfrm>
          <a:custGeom>
            <a:avLst/>
            <a:gdLst/>
            <a:ahLst/>
            <a:cxnLst/>
            <a:rect l="l" t="t" r="r" b="b"/>
            <a:pathLst>
              <a:path w="4542824" h="4663055">
                <a:moveTo>
                  <a:pt x="2261546" y="897181"/>
                </a:moveTo>
                <a:cubicBezTo>
                  <a:pt x="1457545" y="897181"/>
                  <a:pt x="805774" y="1548953"/>
                  <a:pt x="805774" y="2352954"/>
                </a:cubicBezTo>
                <a:cubicBezTo>
                  <a:pt x="805774" y="3156955"/>
                  <a:pt x="1457545" y="3808727"/>
                  <a:pt x="2261546" y="3808727"/>
                </a:cubicBezTo>
                <a:cubicBezTo>
                  <a:pt x="3065547" y="3808727"/>
                  <a:pt x="3717318" y="3156955"/>
                  <a:pt x="3717318" y="2352954"/>
                </a:cubicBezTo>
                <a:cubicBezTo>
                  <a:pt x="3717318" y="1548953"/>
                  <a:pt x="3065547" y="897181"/>
                  <a:pt x="2261546" y="897181"/>
                </a:cubicBezTo>
                <a:close/>
                <a:moveTo>
                  <a:pt x="2083603" y="0"/>
                </a:moveTo>
                <a:lnTo>
                  <a:pt x="2439490" y="0"/>
                </a:lnTo>
                <a:lnTo>
                  <a:pt x="2552136" y="521588"/>
                </a:lnTo>
                <a:cubicBezTo>
                  <a:pt x="2761893" y="554049"/>
                  <a:pt x="2959973" y="621739"/>
                  <a:pt x="3139530" y="719525"/>
                </a:cubicBezTo>
                <a:lnTo>
                  <a:pt x="3511289" y="397163"/>
                </a:lnTo>
                <a:lnTo>
                  <a:pt x="3795947" y="610765"/>
                </a:lnTo>
                <a:lnTo>
                  <a:pt x="3589001" y="1060760"/>
                </a:lnTo>
                <a:cubicBezTo>
                  <a:pt x="3709551" y="1180593"/>
                  <a:pt x="3811294" y="1318813"/>
                  <a:pt x="3892627" y="1469737"/>
                </a:cubicBezTo>
                <a:lnTo>
                  <a:pt x="4420433" y="1407493"/>
                </a:lnTo>
                <a:lnTo>
                  <a:pt x="4535785" y="1744167"/>
                </a:lnTo>
                <a:lnTo>
                  <a:pt x="4087115" y="2014817"/>
                </a:lnTo>
                <a:cubicBezTo>
                  <a:pt x="4107334" y="2124452"/>
                  <a:pt x="4117879" y="2237472"/>
                  <a:pt x="4117879" y="2352954"/>
                </a:cubicBezTo>
                <a:cubicBezTo>
                  <a:pt x="4117879" y="2452032"/>
                  <a:pt x="4110117" y="2549297"/>
                  <a:pt x="4092759" y="2643792"/>
                </a:cubicBezTo>
                <a:lnTo>
                  <a:pt x="4542824" y="2906675"/>
                </a:lnTo>
                <a:lnTo>
                  <a:pt x="4432244" y="3244947"/>
                </a:lnTo>
                <a:lnTo>
                  <a:pt x="3915713" y="3191427"/>
                </a:lnTo>
                <a:cubicBezTo>
                  <a:pt x="3824012" y="3376623"/>
                  <a:pt x="3700535" y="3543085"/>
                  <a:pt x="3553558" y="3685386"/>
                </a:cubicBezTo>
                <a:lnTo>
                  <a:pt x="3753170" y="4153716"/>
                </a:lnTo>
                <a:lnTo>
                  <a:pt x="3462615" y="4359224"/>
                </a:lnTo>
                <a:lnTo>
                  <a:pt x="3085858" y="4013486"/>
                </a:lnTo>
                <a:cubicBezTo>
                  <a:pt x="2918222" y="4098493"/>
                  <a:pt x="2735266" y="4156993"/>
                  <a:pt x="2542566" y="4185781"/>
                </a:cubicBezTo>
                <a:lnTo>
                  <a:pt x="2439490" y="4663055"/>
                </a:lnTo>
                <a:lnTo>
                  <a:pt x="2083603" y="4663055"/>
                </a:lnTo>
                <a:lnTo>
                  <a:pt x="1980528" y="4185781"/>
                </a:lnTo>
                <a:cubicBezTo>
                  <a:pt x="1772677" y="4154729"/>
                  <a:pt x="1576163" y="4089110"/>
                  <a:pt x="1398100" y="3992907"/>
                </a:cubicBezTo>
                <a:lnTo>
                  <a:pt x="997209" y="4340529"/>
                </a:lnTo>
                <a:lnTo>
                  <a:pt x="712552" y="4126927"/>
                </a:lnTo>
                <a:lnTo>
                  <a:pt x="934130" y="3645116"/>
                </a:lnTo>
                <a:cubicBezTo>
                  <a:pt x="803422" y="3515284"/>
                  <a:pt x="694564" y="3364073"/>
                  <a:pt x="609988" y="3198332"/>
                </a:cubicBezTo>
                <a:lnTo>
                  <a:pt x="124474" y="3255589"/>
                </a:lnTo>
                <a:lnTo>
                  <a:pt x="9121" y="2918915"/>
                </a:lnTo>
                <a:lnTo>
                  <a:pt x="432244" y="2663676"/>
                </a:lnTo>
                <a:cubicBezTo>
                  <a:pt x="414090" y="2562770"/>
                  <a:pt x="405215" y="2458899"/>
                  <a:pt x="405215" y="2352954"/>
                </a:cubicBezTo>
                <a:cubicBezTo>
                  <a:pt x="405215" y="2249178"/>
                  <a:pt x="413731" y="2147391"/>
                  <a:pt x="432435" y="2048643"/>
                </a:cubicBezTo>
                <a:lnTo>
                  <a:pt x="0" y="1796058"/>
                </a:lnTo>
                <a:lnTo>
                  <a:pt x="110581" y="1457787"/>
                </a:lnTo>
                <a:lnTo>
                  <a:pt x="609871" y="1509521"/>
                </a:lnTo>
                <a:cubicBezTo>
                  <a:pt x="701342" y="1326373"/>
                  <a:pt x="823934" y="1161680"/>
                  <a:pt x="969626" y="1020735"/>
                </a:cubicBezTo>
                <a:lnTo>
                  <a:pt x="769923" y="552192"/>
                </a:lnTo>
                <a:lnTo>
                  <a:pt x="1060478" y="346683"/>
                </a:lnTo>
                <a:lnTo>
                  <a:pt x="1437195" y="692385"/>
                </a:lnTo>
                <a:cubicBezTo>
                  <a:pt x="1602069" y="608806"/>
                  <a:pt x="1781763" y="550867"/>
                  <a:pt x="1970957" y="521588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3" name="ドーナツ 7"/>
          <p:cNvSpPr/>
          <p:nvPr userDrawn="1"/>
        </p:nvSpPr>
        <p:spPr>
          <a:xfrm>
            <a:off x="14684992" y="4850808"/>
            <a:ext cx="3220870" cy="3306114"/>
          </a:xfrm>
          <a:custGeom>
            <a:avLst/>
            <a:gdLst/>
            <a:ahLst/>
            <a:cxnLst/>
            <a:rect l="l" t="t" r="r" b="b"/>
            <a:pathLst>
              <a:path w="4542824" h="4663055">
                <a:moveTo>
                  <a:pt x="2261546" y="897181"/>
                </a:moveTo>
                <a:cubicBezTo>
                  <a:pt x="1457545" y="897181"/>
                  <a:pt x="805774" y="1548953"/>
                  <a:pt x="805774" y="2352954"/>
                </a:cubicBezTo>
                <a:cubicBezTo>
                  <a:pt x="805774" y="3156955"/>
                  <a:pt x="1457545" y="3808727"/>
                  <a:pt x="2261546" y="3808727"/>
                </a:cubicBezTo>
                <a:cubicBezTo>
                  <a:pt x="3065547" y="3808727"/>
                  <a:pt x="3717318" y="3156955"/>
                  <a:pt x="3717318" y="2352954"/>
                </a:cubicBezTo>
                <a:cubicBezTo>
                  <a:pt x="3717318" y="1548953"/>
                  <a:pt x="3065547" y="897181"/>
                  <a:pt x="2261546" y="897181"/>
                </a:cubicBezTo>
                <a:close/>
                <a:moveTo>
                  <a:pt x="2083603" y="0"/>
                </a:moveTo>
                <a:lnTo>
                  <a:pt x="2439490" y="0"/>
                </a:lnTo>
                <a:lnTo>
                  <a:pt x="2552136" y="521588"/>
                </a:lnTo>
                <a:cubicBezTo>
                  <a:pt x="2761893" y="554049"/>
                  <a:pt x="2959973" y="621739"/>
                  <a:pt x="3139530" y="719525"/>
                </a:cubicBezTo>
                <a:lnTo>
                  <a:pt x="3511289" y="397163"/>
                </a:lnTo>
                <a:lnTo>
                  <a:pt x="3795947" y="610765"/>
                </a:lnTo>
                <a:lnTo>
                  <a:pt x="3589001" y="1060760"/>
                </a:lnTo>
                <a:cubicBezTo>
                  <a:pt x="3709551" y="1180593"/>
                  <a:pt x="3811294" y="1318813"/>
                  <a:pt x="3892627" y="1469737"/>
                </a:cubicBezTo>
                <a:lnTo>
                  <a:pt x="4420433" y="1407493"/>
                </a:lnTo>
                <a:lnTo>
                  <a:pt x="4535785" y="1744167"/>
                </a:lnTo>
                <a:lnTo>
                  <a:pt x="4087115" y="2014817"/>
                </a:lnTo>
                <a:cubicBezTo>
                  <a:pt x="4107334" y="2124452"/>
                  <a:pt x="4117879" y="2237472"/>
                  <a:pt x="4117879" y="2352954"/>
                </a:cubicBezTo>
                <a:cubicBezTo>
                  <a:pt x="4117879" y="2452032"/>
                  <a:pt x="4110117" y="2549297"/>
                  <a:pt x="4092759" y="2643792"/>
                </a:cubicBezTo>
                <a:lnTo>
                  <a:pt x="4542824" y="2906675"/>
                </a:lnTo>
                <a:lnTo>
                  <a:pt x="4432244" y="3244947"/>
                </a:lnTo>
                <a:lnTo>
                  <a:pt x="3915713" y="3191427"/>
                </a:lnTo>
                <a:cubicBezTo>
                  <a:pt x="3824012" y="3376623"/>
                  <a:pt x="3700535" y="3543085"/>
                  <a:pt x="3553558" y="3685386"/>
                </a:cubicBezTo>
                <a:lnTo>
                  <a:pt x="3753170" y="4153716"/>
                </a:lnTo>
                <a:lnTo>
                  <a:pt x="3462615" y="4359224"/>
                </a:lnTo>
                <a:lnTo>
                  <a:pt x="3085858" y="4013486"/>
                </a:lnTo>
                <a:cubicBezTo>
                  <a:pt x="2918222" y="4098493"/>
                  <a:pt x="2735266" y="4156993"/>
                  <a:pt x="2542566" y="4185781"/>
                </a:cubicBezTo>
                <a:lnTo>
                  <a:pt x="2439490" y="4663055"/>
                </a:lnTo>
                <a:lnTo>
                  <a:pt x="2083603" y="4663055"/>
                </a:lnTo>
                <a:lnTo>
                  <a:pt x="1980528" y="4185781"/>
                </a:lnTo>
                <a:cubicBezTo>
                  <a:pt x="1772677" y="4154729"/>
                  <a:pt x="1576163" y="4089110"/>
                  <a:pt x="1398100" y="3992907"/>
                </a:cubicBezTo>
                <a:lnTo>
                  <a:pt x="997209" y="4340529"/>
                </a:lnTo>
                <a:lnTo>
                  <a:pt x="712552" y="4126927"/>
                </a:lnTo>
                <a:lnTo>
                  <a:pt x="934130" y="3645116"/>
                </a:lnTo>
                <a:cubicBezTo>
                  <a:pt x="803422" y="3515284"/>
                  <a:pt x="694564" y="3364073"/>
                  <a:pt x="609988" y="3198332"/>
                </a:cubicBezTo>
                <a:lnTo>
                  <a:pt x="124474" y="3255589"/>
                </a:lnTo>
                <a:lnTo>
                  <a:pt x="9121" y="2918915"/>
                </a:lnTo>
                <a:lnTo>
                  <a:pt x="432244" y="2663676"/>
                </a:lnTo>
                <a:cubicBezTo>
                  <a:pt x="414090" y="2562770"/>
                  <a:pt x="405215" y="2458899"/>
                  <a:pt x="405215" y="2352954"/>
                </a:cubicBezTo>
                <a:cubicBezTo>
                  <a:pt x="405215" y="2249178"/>
                  <a:pt x="413731" y="2147391"/>
                  <a:pt x="432435" y="2048643"/>
                </a:cubicBezTo>
                <a:lnTo>
                  <a:pt x="0" y="1796058"/>
                </a:lnTo>
                <a:lnTo>
                  <a:pt x="110581" y="1457787"/>
                </a:lnTo>
                <a:lnTo>
                  <a:pt x="609871" y="1509521"/>
                </a:lnTo>
                <a:cubicBezTo>
                  <a:pt x="701342" y="1326373"/>
                  <a:pt x="823934" y="1161680"/>
                  <a:pt x="969626" y="1020735"/>
                </a:cubicBezTo>
                <a:lnTo>
                  <a:pt x="769923" y="552192"/>
                </a:lnTo>
                <a:lnTo>
                  <a:pt x="1060478" y="346683"/>
                </a:lnTo>
                <a:lnTo>
                  <a:pt x="1437195" y="692385"/>
                </a:lnTo>
                <a:cubicBezTo>
                  <a:pt x="1602069" y="608806"/>
                  <a:pt x="1781763" y="550867"/>
                  <a:pt x="1970957" y="521588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4" name="ドーナツ 7"/>
          <p:cNvSpPr/>
          <p:nvPr userDrawn="1"/>
        </p:nvSpPr>
        <p:spPr>
          <a:xfrm rot="1442875">
            <a:off x="1812621" y="4863286"/>
            <a:ext cx="3264415" cy="3350811"/>
          </a:xfrm>
          <a:custGeom>
            <a:avLst/>
            <a:gdLst/>
            <a:ahLst/>
            <a:cxnLst/>
            <a:rect l="l" t="t" r="r" b="b"/>
            <a:pathLst>
              <a:path w="4542824" h="4663055">
                <a:moveTo>
                  <a:pt x="2261546" y="897181"/>
                </a:moveTo>
                <a:cubicBezTo>
                  <a:pt x="1457545" y="897181"/>
                  <a:pt x="805774" y="1548953"/>
                  <a:pt x="805774" y="2352954"/>
                </a:cubicBezTo>
                <a:cubicBezTo>
                  <a:pt x="805774" y="3156955"/>
                  <a:pt x="1457545" y="3808727"/>
                  <a:pt x="2261546" y="3808727"/>
                </a:cubicBezTo>
                <a:cubicBezTo>
                  <a:pt x="3065547" y="3808727"/>
                  <a:pt x="3717318" y="3156955"/>
                  <a:pt x="3717318" y="2352954"/>
                </a:cubicBezTo>
                <a:cubicBezTo>
                  <a:pt x="3717318" y="1548953"/>
                  <a:pt x="3065547" y="897181"/>
                  <a:pt x="2261546" y="897181"/>
                </a:cubicBezTo>
                <a:close/>
                <a:moveTo>
                  <a:pt x="2083603" y="0"/>
                </a:moveTo>
                <a:lnTo>
                  <a:pt x="2439490" y="0"/>
                </a:lnTo>
                <a:lnTo>
                  <a:pt x="2552136" y="521588"/>
                </a:lnTo>
                <a:cubicBezTo>
                  <a:pt x="2761893" y="554049"/>
                  <a:pt x="2959973" y="621739"/>
                  <a:pt x="3139530" y="719525"/>
                </a:cubicBezTo>
                <a:lnTo>
                  <a:pt x="3511289" y="397163"/>
                </a:lnTo>
                <a:lnTo>
                  <a:pt x="3795947" y="610765"/>
                </a:lnTo>
                <a:lnTo>
                  <a:pt x="3589001" y="1060760"/>
                </a:lnTo>
                <a:cubicBezTo>
                  <a:pt x="3709551" y="1180593"/>
                  <a:pt x="3811294" y="1318813"/>
                  <a:pt x="3892627" y="1469737"/>
                </a:cubicBezTo>
                <a:lnTo>
                  <a:pt x="4420433" y="1407493"/>
                </a:lnTo>
                <a:lnTo>
                  <a:pt x="4535785" y="1744167"/>
                </a:lnTo>
                <a:lnTo>
                  <a:pt x="4087115" y="2014817"/>
                </a:lnTo>
                <a:cubicBezTo>
                  <a:pt x="4107334" y="2124452"/>
                  <a:pt x="4117879" y="2237472"/>
                  <a:pt x="4117879" y="2352954"/>
                </a:cubicBezTo>
                <a:cubicBezTo>
                  <a:pt x="4117879" y="2452032"/>
                  <a:pt x="4110117" y="2549297"/>
                  <a:pt x="4092759" y="2643792"/>
                </a:cubicBezTo>
                <a:lnTo>
                  <a:pt x="4542824" y="2906675"/>
                </a:lnTo>
                <a:lnTo>
                  <a:pt x="4432244" y="3244947"/>
                </a:lnTo>
                <a:lnTo>
                  <a:pt x="3915713" y="3191427"/>
                </a:lnTo>
                <a:cubicBezTo>
                  <a:pt x="3824012" y="3376623"/>
                  <a:pt x="3700535" y="3543085"/>
                  <a:pt x="3553558" y="3685386"/>
                </a:cubicBezTo>
                <a:lnTo>
                  <a:pt x="3753170" y="4153716"/>
                </a:lnTo>
                <a:lnTo>
                  <a:pt x="3462615" y="4359224"/>
                </a:lnTo>
                <a:lnTo>
                  <a:pt x="3085858" y="4013486"/>
                </a:lnTo>
                <a:cubicBezTo>
                  <a:pt x="2918222" y="4098493"/>
                  <a:pt x="2735266" y="4156993"/>
                  <a:pt x="2542566" y="4185781"/>
                </a:cubicBezTo>
                <a:lnTo>
                  <a:pt x="2439490" y="4663055"/>
                </a:lnTo>
                <a:lnTo>
                  <a:pt x="2083603" y="4663055"/>
                </a:lnTo>
                <a:lnTo>
                  <a:pt x="1980528" y="4185781"/>
                </a:lnTo>
                <a:cubicBezTo>
                  <a:pt x="1772677" y="4154729"/>
                  <a:pt x="1576163" y="4089110"/>
                  <a:pt x="1398100" y="3992907"/>
                </a:cubicBezTo>
                <a:lnTo>
                  <a:pt x="997209" y="4340529"/>
                </a:lnTo>
                <a:lnTo>
                  <a:pt x="712552" y="4126927"/>
                </a:lnTo>
                <a:lnTo>
                  <a:pt x="934130" y="3645116"/>
                </a:lnTo>
                <a:cubicBezTo>
                  <a:pt x="803422" y="3515284"/>
                  <a:pt x="694564" y="3364073"/>
                  <a:pt x="609988" y="3198332"/>
                </a:cubicBezTo>
                <a:lnTo>
                  <a:pt x="124474" y="3255589"/>
                </a:lnTo>
                <a:lnTo>
                  <a:pt x="9121" y="2918915"/>
                </a:lnTo>
                <a:lnTo>
                  <a:pt x="432244" y="2663676"/>
                </a:lnTo>
                <a:cubicBezTo>
                  <a:pt x="414090" y="2562770"/>
                  <a:pt x="405215" y="2458899"/>
                  <a:pt x="405215" y="2352954"/>
                </a:cubicBezTo>
                <a:cubicBezTo>
                  <a:pt x="405215" y="2249178"/>
                  <a:pt x="413731" y="2147391"/>
                  <a:pt x="432435" y="2048643"/>
                </a:cubicBezTo>
                <a:lnTo>
                  <a:pt x="0" y="1796058"/>
                </a:lnTo>
                <a:lnTo>
                  <a:pt x="110581" y="1457787"/>
                </a:lnTo>
                <a:lnTo>
                  <a:pt x="609871" y="1509521"/>
                </a:lnTo>
                <a:cubicBezTo>
                  <a:pt x="701342" y="1326373"/>
                  <a:pt x="823934" y="1161680"/>
                  <a:pt x="969626" y="1020735"/>
                </a:cubicBezTo>
                <a:lnTo>
                  <a:pt x="769923" y="552192"/>
                </a:lnTo>
                <a:lnTo>
                  <a:pt x="1060478" y="346683"/>
                </a:lnTo>
                <a:lnTo>
                  <a:pt x="1437195" y="692385"/>
                </a:lnTo>
                <a:cubicBezTo>
                  <a:pt x="1602069" y="608806"/>
                  <a:pt x="1781763" y="550867"/>
                  <a:pt x="1970957" y="521588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5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>
            <a:off x="5001701" y="7997587"/>
            <a:ext cx="8291216" cy="1446663"/>
          </a:xfrm>
        </p:spPr>
        <p:txBody>
          <a:bodyPr anchor="t">
            <a:normAutofit/>
          </a:bodyPr>
          <a:lstStyle>
            <a:lvl1pPr algn="ctr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6" name="正方形/長方形 15"/>
          <p:cNvSpPr/>
          <p:nvPr userDrawn="1"/>
        </p:nvSpPr>
        <p:spPr>
          <a:xfrm>
            <a:off x="7522233" y="7892109"/>
            <a:ext cx="3240360" cy="72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kumimoji="1" lang="ja-JP" altLang="en-US"/>
          </a:p>
        </p:txBody>
      </p:sp>
      <p:sp>
        <p:nvSpPr>
          <p:cNvPr id="17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7859496" y="4912665"/>
            <a:ext cx="2567393" cy="773203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>
                <a:solidFill>
                  <a:schemeClr val="tx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Word</a:t>
            </a:r>
            <a:endParaRPr lang="en-US" dirty="0"/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33" hasCustomPrompt="1"/>
          </p:nvPr>
        </p:nvSpPr>
        <p:spPr>
          <a:xfrm>
            <a:off x="4307106" y="3460117"/>
            <a:ext cx="2144508" cy="773203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Word</a:t>
            </a:r>
            <a:endParaRPr 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34" hasCustomPrompt="1"/>
          </p:nvPr>
        </p:nvSpPr>
        <p:spPr>
          <a:xfrm>
            <a:off x="2358926" y="6152089"/>
            <a:ext cx="2144508" cy="773203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>
                <a:solidFill>
                  <a:schemeClr val="accent5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Word</a:t>
            </a:r>
            <a:endParaRPr 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35" hasCustomPrompt="1"/>
          </p:nvPr>
        </p:nvSpPr>
        <p:spPr>
          <a:xfrm>
            <a:off x="1271559" y="3460117"/>
            <a:ext cx="1966991" cy="773203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000" spc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Word</a:t>
            </a:r>
            <a:endParaRPr lang="en-US" dirty="0"/>
          </a:p>
        </p:txBody>
      </p:sp>
      <p:sp>
        <p:nvSpPr>
          <p:cNvPr id="21" name="テキスト プレースホルダー 11"/>
          <p:cNvSpPr>
            <a:spLocks noGrp="1"/>
          </p:cNvSpPr>
          <p:nvPr>
            <p:ph type="body" sz="quarter" idx="36" hasCustomPrompt="1"/>
          </p:nvPr>
        </p:nvSpPr>
        <p:spPr>
          <a:xfrm>
            <a:off x="11635359" y="5538752"/>
            <a:ext cx="1966991" cy="773203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000" spc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Word</a:t>
            </a:r>
            <a:endParaRPr 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37" hasCustomPrompt="1"/>
          </p:nvPr>
        </p:nvSpPr>
        <p:spPr>
          <a:xfrm>
            <a:off x="13750838" y="3278442"/>
            <a:ext cx="2144508" cy="773203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Word</a:t>
            </a:r>
            <a:endParaRPr lang="en-US" dirty="0"/>
          </a:p>
        </p:txBody>
      </p:sp>
      <p:sp>
        <p:nvSpPr>
          <p:cNvPr id="23" name="テキスト プレースホルダー 11"/>
          <p:cNvSpPr>
            <a:spLocks noGrp="1"/>
          </p:cNvSpPr>
          <p:nvPr>
            <p:ph type="body" sz="quarter" idx="38" hasCustomPrompt="1"/>
          </p:nvPr>
        </p:nvSpPr>
        <p:spPr>
          <a:xfrm>
            <a:off x="15223173" y="6117263"/>
            <a:ext cx="2144508" cy="773203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>
                <a:solidFill>
                  <a:schemeClr val="accent6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Word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2079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5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750"/>
                            </p:stCondLst>
                            <p:childTnLst>
                              <p:par>
                                <p:cTn id="24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75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250"/>
                            </p:stCondLst>
                            <p:childTnLst>
                              <p:par>
                                <p:cTn id="46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500"/>
                            </p:stCondLst>
                            <p:childTnLst>
                              <p:par>
                                <p:cTn id="57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6250"/>
                            </p:stCondLst>
                            <p:childTnLst>
                              <p:par>
                                <p:cTn id="6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6750"/>
                            </p:stCondLst>
                            <p:childTnLst>
                              <p:par>
                                <p:cTn id="68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7500"/>
                            </p:stCondLst>
                            <p:childTnLst>
                              <p:par>
                                <p:cTn id="7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8000"/>
                            </p:stCondLst>
                            <p:childTnLst>
                              <p:par>
                                <p:cTn id="79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8750"/>
                            </p:stCondLst>
                            <p:childTnLst>
                              <p:par>
                                <p:cTn id="8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9250"/>
                            </p:stCondLst>
                            <p:childTnLst>
                              <p:par>
                                <p:cTn id="90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31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build="allAtOnce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animBg="1"/>
      <p:bldP spid="1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ny Keywor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円/楕円 9"/>
          <p:cNvSpPr/>
          <p:nvPr userDrawn="1"/>
        </p:nvSpPr>
        <p:spPr>
          <a:xfrm>
            <a:off x="10813369" y="4561118"/>
            <a:ext cx="3291116" cy="3291116"/>
          </a:xfrm>
          <a:prstGeom prst="ellipse">
            <a:avLst/>
          </a:prstGeom>
          <a:solidFill>
            <a:schemeClr val="accent3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17" name="円/楕円 16"/>
          <p:cNvSpPr/>
          <p:nvPr userDrawn="1"/>
        </p:nvSpPr>
        <p:spPr>
          <a:xfrm>
            <a:off x="2525080" y="2886529"/>
            <a:ext cx="831448" cy="831448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4" name="円/楕円 23"/>
          <p:cNvSpPr/>
          <p:nvPr userDrawn="1"/>
        </p:nvSpPr>
        <p:spPr>
          <a:xfrm>
            <a:off x="142825" y="2768886"/>
            <a:ext cx="1190374" cy="119037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円/楕円 4"/>
          <p:cNvSpPr/>
          <p:nvPr userDrawn="1"/>
        </p:nvSpPr>
        <p:spPr>
          <a:xfrm>
            <a:off x="7079570" y="3093357"/>
            <a:ext cx="4125685" cy="4125685"/>
          </a:xfrm>
          <a:prstGeom prst="ellipse">
            <a:avLst/>
          </a:prstGeom>
          <a:solidFill>
            <a:schemeClr val="tx2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9" name="円/楕円 8"/>
          <p:cNvSpPr/>
          <p:nvPr userDrawn="1"/>
        </p:nvSpPr>
        <p:spPr>
          <a:xfrm>
            <a:off x="4124098" y="2616195"/>
            <a:ext cx="3291116" cy="3291116"/>
          </a:xfrm>
          <a:prstGeom prst="ellipse">
            <a:avLst/>
          </a:prstGeom>
          <a:solidFill>
            <a:schemeClr val="accent1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11" name="円/楕円 10"/>
          <p:cNvSpPr/>
          <p:nvPr userDrawn="1"/>
        </p:nvSpPr>
        <p:spPr>
          <a:xfrm>
            <a:off x="2815772" y="5090417"/>
            <a:ext cx="2616652" cy="2623462"/>
          </a:xfrm>
          <a:prstGeom prst="ellipse">
            <a:avLst/>
          </a:prstGeom>
          <a:solidFill>
            <a:schemeClr val="accent2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12" name="円/楕円 11"/>
          <p:cNvSpPr/>
          <p:nvPr userDrawn="1"/>
        </p:nvSpPr>
        <p:spPr>
          <a:xfrm>
            <a:off x="738012" y="3283849"/>
            <a:ext cx="2616652" cy="2623462"/>
          </a:xfrm>
          <a:prstGeom prst="ellipse">
            <a:avLst/>
          </a:prstGeom>
          <a:solidFill>
            <a:schemeClr val="accent4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13" name="円/楕円 12"/>
          <p:cNvSpPr/>
          <p:nvPr userDrawn="1"/>
        </p:nvSpPr>
        <p:spPr>
          <a:xfrm>
            <a:off x="15162214" y="4520290"/>
            <a:ext cx="2774041" cy="2774041"/>
          </a:xfrm>
          <a:prstGeom prst="ellipse">
            <a:avLst/>
          </a:prstGeom>
          <a:solidFill>
            <a:schemeClr val="accent6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14" name="円/楕円 13"/>
          <p:cNvSpPr/>
          <p:nvPr userDrawn="1"/>
        </p:nvSpPr>
        <p:spPr>
          <a:xfrm>
            <a:off x="12811809" y="2448869"/>
            <a:ext cx="3020781" cy="3020781"/>
          </a:xfrm>
          <a:prstGeom prst="ellipse">
            <a:avLst/>
          </a:prstGeom>
          <a:solidFill>
            <a:schemeClr val="accent5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15" name="円/楕円 14"/>
          <p:cNvSpPr/>
          <p:nvPr userDrawn="1"/>
        </p:nvSpPr>
        <p:spPr>
          <a:xfrm>
            <a:off x="427655" y="5257626"/>
            <a:ext cx="1299369" cy="1299369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16" name="円/楕円 15"/>
          <p:cNvSpPr/>
          <p:nvPr userDrawn="1"/>
        </p:nvSpPr>
        <p:spPr>
          <a:xfrm>
            <a:off x="6122252" y="5907310"/>
            <a:ext cx="1014526" cy="101452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18" name="円/楕円 17"/>
          <p:cNvSpPr/>
          <p:nvPr userDrawn="1"/>
        </p:nvSpPr>
        <p:spPr>
          <a:xfrm>
            <a:off x="11749073" y="2894039"/>
            <a:ext cx="1190374" cy="119037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19" name="円/楕円 18"/>
          <p:cNvSpPr/>
          <p:nvPr userDrawn="1"/>
        </p:nvSpPr>
        <p:spPr>
          <a:xfrm>
            <a:off x="16623653" y="3543536"/>
            <a:ext cx="415724" cy="41572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0" name="円/楕円 19"/>
          <p:cNvSpPr/>
          <p:nvPr userDrawn="1"/>
        </p:nvSpPr>
        <p:spPr>
          <a:xfrm>
            <a:off x="17009954" y="2308815"/>
            <a:ext cx="824698" cy="824698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1" name="円/楕円 20"/>
          <p:cNvSpPr/>
          <p:nvPr userDrawn="1"/>
        </p:nvSpPr>
        <p:spPr>
          <a:xfrm>
            <a:off x="14322199" y="6669311"/>
            <a:ext cx="1044568" cy="104456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2" name="円/楕円 21"/>
          <p:cNvSpPr/>
          <p:nvPr userDrawn="1"/>
        </p:nvSpPr>
        <p:spPr>
          <a:xfrm>
            <a:off x="15574563" y="2608030"/>
            <a:ext cx="944436" cy="944436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3" name="円/楕円 22"/>
          <p:cNvSpPr/>
          <p:nvPr userDrawn="1"/>
        </p:nvSpPr>
        <p:spPr>
          <a:xfrm>
            <a:off x="11205254" y="3841537"/>
            <a:ext cx="678753" cy="678753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5" name="円/楕円 24"/>
          <p:cNvSpPr/>
          <p:nvPr userDrawn="1"/>
        </p:nvSpPr>
        <p:spPr>
          <a:xfrm>
            <a:off x="3562526" y="3468811"/>
            <a:ext cx="415724" cy="415724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6" name="円/楕円 25"/>
          <p:cNvSpPr/>
          <p:nvPr userDrawn="1"/>
        </p:nvSpPr>
        <p:spPr>
          <a:xfrm>
            <a:off x="13832175" y="5972995"/>
            <a:ext cx="794593" cy="794593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7" name="円/楕円 26"/>
          <p:cNvSpPr/>
          <p:nvPr userDrawn="1"/>
        </p:nvSpPr>
        <p:spPr>
          <a:xfrm>
            <a:off x="2418475" y="6477963"/>
            <a:ext cx="794593" cy="794593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9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7858716" y="4082887"/>
            <a:ext cx="2567393" cy="773203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Word</a:t>
            </a:r>
            <a:endParaRPr lang="en-US" dirty="0"/>
          </a:p>
        </p:txBody>
      </p:sp>
      <p:sp>
        <p:nvSpPr>
          <p:cNvPr id="30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7415214" y="4727551"/>
            <a:ext cx="3398155" cy="1651134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1" name="テキスト プレースホルダー 11"/>
          <p:cNvSpPr>
            <a:spLocks noGrp="1"/>
          </p:cNvSpPr>
          <p:nvPr>
            <p:ph type="body" sz="quarter" idx="33" hasCustomPrompt="1"/>
          </p:nvPr>
        </p:nvSpPr>
        <p:spPr>
          <a:xfrm>
            <a:off x="4421752" y="3093357"/>
            <a:ext cx="2567393" cy="773203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Word</a:t>
            </a:r>
            <a:endParaRPr lang="en-US" dirty="0"/>
          </a:p>
        </p:txBody>
      </p:sp>
      <p:sp>
        <p:nvSpPr>
          <p:cNvPr id="32" name="テキスト プレースホルダー 11"/>
          <p:cNvSpPr>
            <a:spLocks noGrp="1"/>
          </p:cNvSpPr>
          <p:nvPr>
            <p:ph type="body" sz="quarter" idx="34" hasCustomPrompt="1"/>
          </p:nvPr>
        </p:nvSpPr>
        <p:spPr>
          <a:xfrm>
            <a:off x="4238171" y="3738021"/>
            <a:ext cx="3018972" cy="1651134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3" name="テキスト プレースホルダー 11"/>
          <p:cNvSpPr>
            <a:spLocks noGrp="1"/>
          </p:cNvSpPr>
          <p:nvPr>
            <p:ph type="body" sz="quarter" idx="35" hasCustomPrompt="1"/>
          </p:nvPr>
        </p:nvSpPr>
        <p:spPr>
          <a:xfrm>
            <a:off x="11133022" y="5044936"/>
            <a:ext cx="2567393" cy="773203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Word</a:t>
            </a:r>
            <a:endParaRPr lang="en-US" dirty="0"/>
          </a:p>
        </p:txBody>
      </p:sp>
      <p:sp>
        <p:nvSpPr>
          <p:cNvPr id="34" name="テキスト プレースホルダー 11"/>
          <p:cNvSpPr>
            <a:spLocks noGrp="1"/>
          </p:cNvSpPr>
          <p:nvPr>
            <p:ph type="body" sz="quarter" idx="36" hasCustomPrompt="1"/>
          </p:nvPr>
        </p:nvSpPr>
        <p:spPr>
          <a:xfrm>
            <a:off x="10949441" y="5689600"/>
            <a:ext cx="3018972" cy="1651134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5" name="テキスト プレースホルダー 11"/>
          <p:cNvSpPr>
            <a:spLocks noGrp="1"/>
          </p:cNvSpPr>
          <p:nvPr>
            <p:ph type="body" sz="quarter" idx="37" hasCustomPrompt="1"/>
          </p:nvPr>
        </p:nvSpPr>
        <p:spPr>
          <a:xfrm>
            <a:off x="2815771" y="5994292"/>
            <a:ext cx="2567393" cy="773203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Word</a:t>
            </a:r>
            <a:endParaRPr lang="en-US" dirty="0"/>
          </a:p>
        </p:txBody>
      </p:sp>
      <p:sp>
        <p:nvSpPr>
          <p:cNvPr id="36" name="テキスト プレースホルダー 11"/>
          <p:cNvSpPr>
            <a:spLocks noGrp="1"/>
          </p:cNvSpPr>
          <p:nvPr>
            <p:ph type="body" sz="quarter" idx="38" hasCustomPrompt="1"/>
          </p:nvPr>
        </p:nvSpPr>
        <p:spPr>
          <a:xfrm>
            <a:off x="738012" y="4177230"/>
            <a:ext cx="2567393" cy="773203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Word</a:t>
            </a:r>
            <a:endParaRPr lang="en-US" dirty="0"/>
          </a:p>
        </p:txBody>
      </p:sp>
      <p:sp>
        <p:nvSpPr>
          <p:cNvPr id="37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>
            <a:off x="12938327" y="3542461"/>
            <a:ext cx="2766130" cy="773203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Word</a:t>
            </a:r>
            <a:endParaRPr lang="en-US" dirty="0"/>
          </a:p>
        </p:txBody>
      </p:sp>
      <p:sp>
        <p:nvSpPr>
          <p:cNvPr id="38" name="テキスト プレースホルダー 11"/>
          <p:cNvSpPr>
            <a:spLocks noGrp="1"/>
          </p:cNvSpPr>
          <p:nvPr>
            <p:ph type="body" sz="quarter" idx="40" hasCustomPrompt="1"/>
          </p:nvPr>
        </p:nvSpPr>
        <p:spPr>
          <a:xfrm>
            <a:off x="15170125" y="5506194"/>
            <a:ext cx="2766130" cy="773203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Word</a:t>
            </a:r>
            <a:endParaRPr lang="en-US" dirty="0"/>
          </a:p>
        </p:txBody>
      </p:sp>
      <p:sp>
        <p:nvSpPr>
          <p:cNvPr id="39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>
            <a:off x="1799594" y="7997587"/>
            <a:ext cx="14674119" cy="1446663"/>
          </a:xfrm>
        </p:spPr>
        <p:txBody>
          <a:bodyPr anchor="t">
            <a:normAutofit/>
          </a:bodyPr>
          <a:lstStyle>
            <a:lvl1pPr algn="ctr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0" name="正方形/長方形 39"/>
          <p:cNvSpPr/>
          <p:nvPr userDrawn="1"/>
        </p:nvSpPr>
        <p:spPr>
          <a:xfrm>
            <a:off x="7522233" y="7892109"/>
            <a:ext cx="3240360" cy="72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53478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0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3000"/>
                            </p:stCondLst>
                            <p:childTnLst>
                              <p:par>
                                <p:cTn id="69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10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10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10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10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4000"/>
                            </p:stCondLst>
                            <p:childTnLst>
                              <p:par>
                                <p:cTn id="97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10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10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5000"/>
                            </p:stCondLst>
                            <p:childTnLst>
                              <p:par>
                                <p:cTn id="116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8" dur="10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10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10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6000"/>
                            </p:stCondLst>
                            <p:childTnLst>
                              <p:par>
                                <p:cTn id="13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7" dur="10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8" dur="10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3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10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6" dur="10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10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8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7000"/>
                            </p:stCondLst>
                            <p:childTnLst>
                              <p:par>
                                <p:cTn id="154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6" dur="10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7" dur="10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8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2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10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5" dur="10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6" dur="10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7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8000"/>
                            </p:stCondLst>
                            <p:childTnLst>
                              <p:par>
                                <p:cTn id="173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0" presetID="53" presetClass="entr" presetSubtype="528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7" presetID="53" presetClass="entr" presetSubtype="52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4" presetID="53" presetClass="entr" presetSubtype="52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1" presetID="53" presetClass="entr" presetSubtype="52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8" presetID="53" presetClass="entr" presetSubtype="52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5" presetID="53" presetClass="entr" presetSubtype="52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2" presetID="53" presetClass="entr" presetSubtype="528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9" presetID="53" presetClass="entr" presetSubtype="52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6" presetID="53" presetClass="entr" presetSubtype="528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3" presetID="53" presetClass="entr" presetSubtype="52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0" presetID="53" presetClass="entr" presetSubtype="528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7" presetID="53" presetClass="entr" presetSubtype="528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4" fill="hold">
                            <p:stCondLst>
                              <p:cond delay="9700"/>
                            </p:stCondLst>
                            <p:childTnLst>
                              <p:par>
                                <p:cTn id="265" presetID="2" presetClass="entr" presetSubtype="4" decel="100000" fill="hold" grpId="0" nodeType="after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9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1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2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7" grpId="0" animBg="1"/>
      <p:bldP spid="24" grpId="0" animBg="1"/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5" grpId="0" animBg="1"/>
      <p:bldP spid="5" grpId="1" animBg="1"/>
      <p:bldP spid="9" grpId="0" animBg="1"/>
      <p:bldP spid="9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6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5" grpId="0" animBg="1"/>
      <p:bldP spid="26" grpId="0" animBg="1"/>
      <p:bldP spid="27" grpId="0" animBg="1"/>
      <p:bldP spid="29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1" build="p">
        <p:tmplLst>
          <p:tmpl lvl="1">
            <p:tnLst>
              <p:par>
                <p:cTn presetID="45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9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3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1" build="p">
        <p:tmplLst>
          <p:tmpl lvl="1">
            <p:tnLst>
              <p:par>
                <p:cTn presetID="45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0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3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3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1" build="p">
        <p:tmplLst>
          <p:tmpl lvl="1">
            <p:tnLst>
              <p:par>
                <p:cTn presetID="45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1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3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3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2" grpId="1" build="p">
        <p:tmplLst>
          <p:tmpl lvl="1">
            <p:tnLst>
              <p:par>
                <p:cTn presetID="45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2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3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3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1" build="p">
        <p:tmplLst>
          <p:tmpl lvl="1">
            <p:tnLst>
              <p:par>
                <p:cTn presetID="45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3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3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3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1" build="p">
        <p:tmplLst>
          <p:tmpl lvl="1">
            <p:tnLst>
              <p:par>
                <p:cTn presetID="45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4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3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3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1" build="p">
        <p:tmplLst>
          <p:tmpl lvl="1">
            <p:tnLst>
              <p:par>
                <p:cTn presetID="45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5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3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3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1" build="p">
        <p:tmplLst>
          <p:tmpl lvl="1">
            <p:tnLst>
              <p:par>
                <p:cTn presetID="45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6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3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3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3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3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7" grpId="1" build="p">
        <p:tmplLst>
          <p:tmpl lvl="1">
            <p:tnLst>
              <p:par>
                <p:cTn presetID="45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7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3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3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8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8" grpId="1" build="p">
        <p:tmplLst>
          <p:tmpl lvl="1">
            <p:tnLst>
              <p:par>
                <p:cTn presetID="45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8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3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3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9" grpId="0" build="allAtOnce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0" grpId="0" animBg="1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 vert="horz" lIns="163275" tIns="81638" rIns="163275" bIns="81638" rtlCol="0">
            <a:normAutofit/>
          </a:bodyPr>
          <a:lstStyle>
            <a:lvl1pPr>
              <a:defRPr lang="ja-JP" altLang="en-US" i="1" dirty="0">
                <a:solidFill>
                  <a:schemeClr val="tx1">
                    <a:lumMod val="50000"/>
                    <a:lumOff val="50000"/>
                  </a:schemeClr>
                </a:solidFill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9" name="グループ化 8"/>
          <p:cNvGrpSpPr/>
          <p:nvPr userDrawn="1"/>
        </p:nvGrpSpPr>
        <p:grpSpPr>
          <a:xfrm>
            <a:off x="0" y="2814604"/>
            <a:ext cx="9664975" cy="3312368"/>
            <a:chOff x="0" y="2839244"/>
            <a:chExt cx="9664975" cy="3312368"/>
          </a:xfrm>
          <a:solidFill>
            <a:schemeClr val="accent3"/>
          </a:solidFill>
        </p:grpSpPr>
        <p:sp>
          <p:nvSpPr>
            <p:cNvPr id="5" name="正方形/長方形 4"/>
            <p:cNvSpPr/>
            <p:nvPr userDrawn="1"/>
          </p:nvSpPr>
          <p:spPr>
            <a:xfrm>
              <a:off x="0" y="2839244"/>
              <a:ext cx="8441633" cy="3312368"/>
            </a:xfrm>
            <a:prstGeom prst="rect">
              <a:avLst/>
            </a:prstGeom>
            <a:grpFill/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>
                <a:solidFill>
                  <a:schemeClr val="accent6"/>
                </a:solidFill>
              </a:endParaRPr>
            </a:p>
          </p:txBody>
        </p:sp>
        <p:sp>
          <p:nvSpPr>
            <p:cNvPr id="6" name="直角三角形 5"/>
            <p:cNvSpPr/>
            <p:nvPr userDrawn="1"/>
          </p:nvSpPr>
          <p:spPr>
            <a:xfrm>
              <a:off x="8441633" y="2839244"/>
              <a:ext cx="1223342" cy="3312368"/>
            </a:xfrm>
            <a:prstGeom prst="rtTriangle">
              <a:avLst/>
            </a:prstGeom>
            <a:grpFill/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>
                <a:solidFill>
                  <a:schemeClr val="accent6"/>
                </a:solidFill>
              </a:endParaRPr>
            </a:p>
          </p:txBody>
        </p:sp>
      </p:grpSp>
      <p:grpSp>
        <p:nvGrpSpPr>
          <p:cNvPr id="34" name="グループ化 33"/>
          <p:cNvGrpSpPr/>
          <p:nvPr userDrawn="1"/>
        </p:nvGrpSpPr>
        <p:grpSpPr>
          <a:xfrm rot="10800000">
            <a:off x="8621438" y="3303070"/>
            <a:ext cx="9664975" cy="3312368"/>
            <a:chOff x="0" y="2839244"/>
            <a:chExt cx="9664975" cy="3312368"/>
          </a:xfrm>
          <a:solidFill>
            <a:schemeClr val="accent2"/>
          </a:solidFill>
        </p:grpSpPr>
        <p:sp>
          <p:nvSpPr>
            <p:cNvPr id="35" name="正方形/長方形 34"/>
            <p:cNvSpPr/>
            <p:nvPr userDrawn="1"/>
          </p:nvSpPr>
          <p:spPr>
            <a:xfrm>
              <a:off x="0" y="2839244"/>
              <a:ext cx="8441633" cy="3312368"/>
            </a:xfrm>
            <a:prstGeom prst="rect">
              <a:avLst/>
            </a:prstGeom>
            <a:grpFill/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>
                <a:solidFill>
                  <a:schemeClr val="accent6"/>
                </a:solidFill>
              </a:endParaRPr>
            </a:p>
          </p:txBody>
        </p:sp>
        <p:sp>
          <p:nvSpPr>
            <p:cNvPr id="36" name="直角三角形 35"/>
            <p:cNvSpPr/>
            <p:nvPr userDrawn="1"/>
          </p:nvSpPr>
          <p:spPr>
            <a:xfrm>
              <a:off x="8441633" y="2839244"/>
              <a:ext cx="1223342" cy="3312368"/>
            </a:xfrm>
            <a:prstGeom prst="rtTriangle">
              <a:avLst/>
            </a:prstGeom>
            <a:grpFill/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>
                <a:solidFill>
                  <a:schemeClr val="accent6"/>
                </a:solidFill>
              </a:endParaRPr>
            </a:p>
          </p:txBody>
        </p:sp>
      </p:grpSp>
      <p:sp>
        <p:nvSpPr>
          <p:cNvPr id="37" name="テキスト プレースホルダー 6"/>
          <p:cNvSpPr>
            <a:spLocks noGrp="1"/>
          </p:cNvSpPr>
          <p:nvPr>
            <p:ph type="body" sz="quarter" idx="27" hasCustomPrompt="1"/>
          </p:nvPr>
        </p:nvSpPr>
        <p:spPr>
          <a:xfrm>
            <a:off x="834889" y="3103641"/>
            <a:ext cx="7401338" cy="2823902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6600" i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8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10065028" y="3605358"/>
            <a:ext cx="7401338" cy="2823902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6600" i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grpSp>
        <p:nvGrpSpPr>
          <p:cNvPr id="11" name="グループ化 10"/>
          <p:cNvGrpSpPr/>
          <p:nvPr userDrawn="1"/>
        </p:nvGrpSpPr>
        <p:grpSpPr>
          <a:xfrm>
            <a:off x="0" y="6111441"/>
            <a:ext cx="9701241" cy="119030"/>
            <a:chOff x="0" y="6111441"/>
            <a:chExt cx="9701241" cy="119030"/>
          </a:xfrm>
          <a:solidFill>
            <a:schemeClr val="accent3">
              <a:lumMod val="60000"/>
              <a:lumOff val="40000"/>
            </a:schemeClr>
          </a:solidFill>
        </p:grpSpPr>
        <p:sp>
          <p:nvSpPr>
            <p:cNvPr id="40" name="正方形/長方形 39"/>
            <p:cNvSpPr/>
            <p:nvPr userDrawn="1"/>
          </p:nvSpPr>
          <p:spPr>
            <a:xfrm>
              <a:off x="0" y="6126973"/>
              <a:ext cx="9657281" cy="103498"/>
            </a:xfrm>
            <a:prstGeom prst="rect">
              <a:avLst/>
            </a:prstGeom>
            <a:grpFill/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>
                <a:solidFill>
                  <a:schemeClr val="accent2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41" name="直角三角形 40"/>
            <p:cNvSpPr/>
            <p:nvPr userDrawn="1"/>
          </p:nvSpPr>
          <p:spPr>
            <a:xfrm>
              <a:off x="9657281" y="6111441"/>
              <a:ext cx="43960" cy="119029"/>
            </a:xfrm>
            <a:prstGeom prst="rtTriangle">
              <a:avLst/>
            </a:prstGeom>
            <a:grpFill/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>
                <a:solidFill>
                  <a:schemeClr val="accent2">
                    <a:lumMod val="20000"/>
                    <a:lumOff val="80000"/>
                  </a:schemeClr>
                </a:solidFill>
              </a:endParaRPr>
            </a:p>
          </p:txBody>
        </p:sp>
      </p:grpSp>
      <p:grpSp>
        <p:nvGrpSpPr>
          <p:cNvPr id="42" name="グループ化 41"/>
          <p:cNvGrpSpPr/>
          <p:nvPr userDrawn="1"/>
        </p:nvGrpSpPr>
        <p:grpSpPr>
          <a:xfrm rot="10800000">
            <a:off x="8581997" y="3199915"/>
            <a:ext cx="9704415" cy="119030"/>
            <a:chOff x="-3174" y="6111441"/>
            <a:chExt cx="9704415" cy="119030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43" name="正方形/長方形 42"/>
            <p:cNvSpPr/>
            <p:nvPr userDrawn="1"/>
          </p:nvSpPr>
          <p:spPr>
            <a:xfrm>
              <a:off x="-3174" y="6111441"/>
              <a:ext cx="9660456" cy="119030"/>
            </a:xfrm>
            <a:prstGeom prst="rect">
              <a:avLst/>
            </a:prstGeom>
            <a:grpFill/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>
                <a:solidFill>
                  <a:schemeClr val="accent6"/>
                </a:solidFill>
              </a:endParaRPr>
            </a:p>
          </p:txBody>
        </p:sp>
        <p:sp>
          <p:nvSpPr>
            <p:cNvPr id="44" name="直角三角形 43"/>
            <p:cNvSpPr/>
            <p:nvPr userDrawn="1"/>
          </p:nvSpPr>
          <p:spPr>
            <a:xfrm>
              <a:off x="9657281" y="6111441"/>
              <a:ext cx="43960" cy="119029"/>
            </a:xfrm>
            <a:prstGeom prst="rtTriangle">
              <a:avLst/>
            </a:prstGeom>
            <a:grpFill/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>
                <a:solidFill>
                  <a:schemeClr val="accent6"/>
                </a:solidFill>
              </a:endParaRPr>
            </a:p>
          </p:txBody>
        </p:sp>
      </p:grpSp>
      <p:sp>
        <p:nvSpPr>
          <p:cNvPr id="45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829466" y="6348582"/>
            <a:ext cx="7412834" cy="1893718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6" name="テキスト プレースホルダー 6"/>
          <p:cNvSpPr>
            <a:spLocks noGrp="1"/>
          </p:cNvSpPr>
          <p:nvPr>
            <p:ph type="body" sz="quarter" idx="29" hasCustomPrompt="1"/>
          </p:nvPr>
        </p:nvSpPr>
        <p:spPr>
          <a:xfrm>
            <a:off x="10054379" y="6729738"/>
            <a:ext cx="7412834" cy="1893718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03557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9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10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10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10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37" grpId="0" build="p">
        <p:tmplLst>
          <p:tmpl lvl="1">
            <p:tnLst>
              <p:par>
                <p:cTn presetID="2" presetClass="entr" presetSubtype="9" decel="100000" fill="hold" nodeType="with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3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3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8" grpId="0" build="p">
        <p:tmplLst>
          <p:tmpl lvl="1">
            <p:tnLst>
              <p:par>
                <p:cTn presetID="2" presetClass="entr" presetSubtype="3" decel="100000" fill="hold" nodeType="with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5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4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4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5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6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4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4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6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4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882631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or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9" name="グループ化 8"/>
          <p:cNvGrpSpPr/>
          <p:nvPr userDrawn="1"/>
        </p:nvGrpSpPr>
        <p:grpSpPr>
          <a:xfrm>
            <a:off x="7798236" y="3354576"/>
            <a:ext cx="2688353" cy="4554631"/>
            <a:chOff x="7305638" y="3002101"/>
            <a:chExt cx="2688353" cy="4554631"/>
          </a:xfrm>
        </p:grpSpPr>
        <p:grpSp>
          <p:nvGrpSpPr>
            <p:cNvPr id="10" name="グループ化 9"/>
            <p:cNvGrpSpPr/>
            <p:nvPr userDrawn="1"/>
          </p:nvGrpSpPr>
          <p:grpSpPr>
            <a:xfrm>
              <a:off x="8267831" y="5345989"/>
              <a:ext cx="763508" cy="2210743"/>
              <a:chOff x="8267831" y="5345989"/>
              <a:chExt cx="763508" cy="2210743"/>
            </a:xfrm>
          </p:grpSpPr>
          <p:sp>
            <p:nvSpPr>
              <p:cNvPr id="34" name="円/楕円 33"/>
              <p:cNvSpPr/>
              <p:nvPr userDrawn="1"/>
            </p:nvSpPr>
            <p:spPr>
              <a:xfrm>
                <a:off x="8267831" y="5345989"/>
                <a:ext cx="763508" cy="2210743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5" name="円/楕円 34"/>
              <p:cNvSpPr/>
              <p:nvPr userDrawn="1"/>
            </p:nvSpPr>
            <p:spPr>
              <a:xfrm>
                <a:off x="8366877" y="5498390"/>
                <a:ext cx="566334" cy="1639824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11" name="弦 8"/>
            <p:cNvSpPr/>
            <p:nvPr userDrawn="1"/>
          </p:nvSpPr>
          <p:spPr>
            <a:xfrm rot="10800000">
              <a:off x="7932506" y="3996103"/>
              <a:ext cx="1435076" cy="2370993"/>
            </a:xfrm>
            <a:custGeom>
              <a:avLst/>
              <a:gdLst/>
              <a:ahLst/>
              <a:cxnLst/>
              <a:rect l="l" t="t" r="r" b="b"/>
              <a:pathLst>
                <a:path w="1969479" h="3253919">
                  <a:moveTo>
                    <a:pt x="984740" y="3253919"/>
                  </a:moveTo>
                  <a:cubicBezTo>
                    <a:pt x="362425" y="2811676"/>
                    <a:pt x="-3869" y="2109952"/>
                    <a:pt x="30" y="1362802"/>
                  </a:cubicBezTo>
                  <a:cubicBezTo>
                    <a:pt x="2628" y="865042"/>
                    <a:pt x="169314" y="389014"/>
                    <a:pt x="468726" y="0"/>
                  </a:cubicBezTo>
                  <a:lnTo>
                    <a:pt x="984740" y="0"/>
                  </a:lnTo>
                  <a:lnTo>
                    <a:pt x="1500508" y="0"/>
                  </a:lnTo>
                  <a:cubicBezTo>
                    <a:pt x="1805017" y="395392"/>
                    <a:pt x="1972090" y="880450"/>
                    <a:pt x="1969449" y="1386333"/>
                  </a:cubicBezTo>
                  <a:cubicBezTo>
                    <a:pt x="1965591" y="2125578"/>
                    <a:pt x="1599814" y="2816889"/>
                    <a:pt x="984740" y="325391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12" name="グループ化 11"/>
            <p:cNvGrpSpPr/>
            <p:nvPr userDrawn="1"/>
          </p:nvGrpSpPr>
          <p:grpSpPr>
            <a:xfrm flipH="1">
              <a:off x="8650044" y="5266273"/>
              <a:ext cx="1343947" cy="1366912"/>
              <a:chOff x="7305639" y="5547570"/>
              <a:chExt cx="1343947" cy="1366912"/>
            </a:xfrm>
            <a:solidFill>
              <a:schemeClr val="accent2">
                <a:lumMod val="50000"/>
              </a:schemeClr>
            </a:solidFill>
          </p:grpSpPr>
          <p:sp>
            <p:nvSpPr>
              <p:cNvPr id="30" name="直角三角形 29"/>
              <p:cNvSpPr/>
              <p:nvPr userDrawn="1"/>
            </p:nvSpPr>
            <p:spPr>
              <a:xfrm rot="5400000">
                <a:off x="7305639" y="6450248"/>
                <a:ext cx="464234" cy="464234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1" name="直角三角形 30"/>
              <p:cNvSpPr/>
              <p:nvPr userDrawn="1"/>
            </p:nvSpPr>
            <p:spPr>
              <a:xfrm rot="16200000">
                <a:off x="7305639" y="5547571"/>
                <a:ext cx="464234" cy="464234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2" name="正方形/長方形 31"/>
              <p:cNvSpPr/>
              <p:nvPr userDrawn="1"/>
            </p:nvSpPr>
            <p:spPr>
              <a:xfrm>
                <a:off x="7305639" y="6011805"/>
                <a:ext cx="464234" cy="43844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3" name="正方形/長方形 32"/>
              <p:cNvSpPr/>
              <p:nvPr userDrawn="1"/>
            </p:nvSpPr>
            <p:spPr>
              <a:xfrm>
                <a:off x="7769874" y="5547570"/>
                <a:ext cx="879712" cy="90267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3" name="グループ化 12"/>
            <p:cNvGrpSpPr/>
            <p:nvPr userDrawn="1"/>
          </p:nvGrpSpPr>
          <p:grpSpPr>
            <a:xfrm>
              <a:off x="7305638" y="5266273"/>
              <a:ext cx="1343947" cy="1366912"/>
              <a:chOff x="7305639" y="5547570"/>
              <a:chExt cx="1343947" cy="1366912"/>
            </a:xfrm>
            <a:solidFill>
              <a:schemeClr val="accent2">
                <a:lumMod val="50000"/>
              </a:schemeClr>
            </a:solidFill>
          </p:grpSpPr>
          <p:sp>
            <p:nvSpPr>
              <p:cNvPr id="26" name="直角三角形 25"/>
              <p:cNvSpPr/>
              <p:nvPr userDrawn="1"/>
            </p:nvSpPr>
            <p:spPr>
              <a:xfrm rot="5400000">
                <a:off x="7305639" y="6450248"/>
                <a:ext cx="464234" cy="464234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7" name="直角三角形 26"/>
              <p:cNvSpPr/>
              <p:nvPr userDrawn="1"/>
            </p:nvSpPr>
            <p:spPr>
              <a:xfrm rot="16200000">
                <a:off x="7305639" y="5547571"/>
                <a:ext cx="464234" cy="464234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8" name="正方形/長方形 27"/>
              <p:cNvSpPr/>
              <p:nvPr userDrawn="1"/>
            </p:nvSpPr>
            <p:spPr>
              <a:xfrm>
                <a:off x="7305639" y="6011805"/>
                <a:ext cx="464234" cy="43844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9" name="正方形/長方形 28"/>
              <p:cNvSpPr/>
              <p:nvPr userDrawn="1"/>
            </p:nvSpPr>
            <p:spPr>
              <a:xfrm>
                <a:off x="7769874" y="5547570"/>
                <a:ext cx="879712" cy="90267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4" name="グループ化 13"/>
            <p:cNvGrpSpPr/>
            <p:nvPr userDrawn="1"/>
          </p:nvGrpSpPr>
          <p:grpSpPr>
            <a:xfrm>
              <a:off x="7665303" y="3002101"/>
              <a:ext cx="1969480" cy="3253919"/>
              <a:chOff x="7665303" y="3002101"/>
              <a:chExt cx="1969480" cy="3253919"/>
            </a:xfrm>
          </p:grpSpPr>
          <p:sp>
            <p:nvSpPr>
              <p:cNvPr id="24" name="弦 8"/>
              <p:cNvSpPr/>
              <p:nvPr userDrawn="1"/>
            </p:nvSpPr>
            <p:spPr>
              <a:xfrm rot="10800000">
                <a:off x="8650043" y="3002101"/>
                <a:ext cx="984740" cy="3253919"/>
              </a:xfrm>
              <a:custGeom>
                <a:avLst/>
                <a:gdLst/>
                <a:ahLst/>
                <a:cxnLst/>
                <a:rect l="l" t="t" r="r" b="b"/>
                <a:pathLst>
                  <a:path w="984740" h="3253919">
                    <a:moveTo>
                      <a:pt x="984740" y="3253919"/>
                    </a:moveTo>
                    <a:cubicBezTo>
                      <a:pt x="362425" y="2811676"/>
                      <a:pt x="-3869" y="2109952"/>
                      <a:pt x="30" y="1362802"/>
                    </a:cubicBezTo>
                    <a:cubicBezTo>
                      <a:pt x="2628" y="865042"/>
                      <a:pt x="169314" y="389014"/>
                      <a:pt x="468726" y="0"/>
                    </a:cubicBezTo>
                    <a:lnTo>
                      <a:pt x="984740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5" name="弦 8"/>
              <p:cNvSpPr/>
              <p:nvPr userDrawn="1"/>
            </p:nvSpPr>
            <p:spPr>
              <a:xfrm>
                <a:off x="7665303" y="3002101"/>
                <a:ext cx="984740" cy="3253919"/>
              </a:xfrm>
              <a:custGeom>
                <a:avLst/>
                <a:gdLst/>
                <a:ahLst/>
                <a:cxnLst/>
                <a:rect l="l" t="t" r="r" b="b"/>
                <a:pathLst>
                  <a:path w="984740" h="3253919">
                    <a:moveTo>
                      <a:pt x="984740" y="0"/>
                    </a:moveTo>
                    <a:lnTo>
                      <a:pt x="984740" y="3253919"/>
                    </a:lnTo>
                    <a:lnTo>
                      <a:pt x="468972" y="3253919"/>
                    </a:lnTo>
                    <a:cubicBezTo>
                      <a:pt x="164463" y="2858527"/>
                      <a:pt x="-2610" y="2373469"/>
                      <a:pt x="31" y="1867586"/>
                    </a:cubicBezTo>
                    <a:cubicBezTo>
                      <a:pt x="3889" y="1128341"/>
                      <a:pt x="369666" y="437030"/>
                      <a:pt x="98474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5" name="グループ化 14"/>
            <p:cNvGrpSpPr/>
            <p:nvPr userDrawn="1"/>
          </p:nvGrpSpPr>
          <p:grpSpPr>
            <a:xfrm>
              <a:off x="7830833" y="3002102"/>
              <a:ext cx="1639326" cy="1035326"/>
              <a:chOff x="7830833" y="3002102"/>
              <a:chExt cx="1639326" cy="1035326"/>
            </a:xfrm>
          </p:grpSpPr>
          <p:sp>
            <p:nvSpPr>
              <p:cNvPr id="22" name="弦 8"/>
              <p:cNvSpPr/>
              <p:nvPr userDrawn="1"/>
            </p:nvSpPr>
            <p:spPr>
              <a:xfrm rot="10800000">
                <a:off x="8650043" y="3002102"/>
                <a:ext cx="820116" cy="1035325"/>
              </a:xfrm>
              <a:custGeom>
                <a:avLst/>
                <a:gdLst/>
                <a:ahLst/>
                <a:cxnLst/>
                <a:rect l="l" t="t" r="r" b="b"/>
                <a:pathLst>
                  <a:path w="820116" h="1035325">
                    <a:moveTo>
                      <a:pt x="820116" y="1035325"/>
                    </a:moveTo>
                    <a:cubicBezTo>
                      <a:pt x="445216" y="768905"/>
                      <a:pt x="163231" y="408315"/>
                      <a:pt x="0" y="0"/>
                    </a:cubicBezTo>
                    <a:lnTo>
                      <a:pt x="820116" y="0"/>
                    </a:ln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3" name="弦 8"/>
              <p:cNvSpPr/>
              <p:nvPr userDrawn="1"/>
            </p:nvSpPr>
            <p:spPr>
              <a:xfrm>
                <a:off x="7830833" y="3002102"/>
                <a:ext cx="819211" cy="1035326"/>
              </a:xfrm>
              <a:custGeom>
                <a:avLst/>
                <a:gdLst/>
                <a:ahLst/>
                <a:cxnLst/>
                <a:rect l="l" t="t" r="r" b="b"/>
                <a:pathLst>
                  <a:path w="819211" h="1035326">
                    <a:moveTo>
                      <a:pt x="819211" y="0"/>
                    </a:moveTo>
                    <a:lnTo>
                      <a:pt x="819211" y="1035326"/>
                    </a:lnTo>
                    <a:lnTo>
                      <a:pt x="0" y="1035326"/>
                    </a:lnTo>
                    <a:cubicBezTo>
                      <a:pt x="162564" y="626542"/>
                      <a:pt x="444666" y="266126"/>
                      <a:pt x="819211" y="0"/>
                    </a:cubicBez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6" name="グループ化 15"/>
            <p:cNvGrpSpPr/>
            <p:nvPr userDrawn="1"/>
          </p:nvGrpSpPr>
          <p:grpSpPr>
            <a:xfrm>
              <a:off x="8239071" y="3682019"/>
              <a:ext cx="821030" cy="821030"/>
              <a:chOff x="11914174" y="3199309"/>
              <a:chExt cx="990518" cy="990518"/>
            </a:xfrm>
          </p:grpSpPr>
          <p:sp>
            <p:nvSpPr>
              <p:cNvPr id="20" name="円/楕円 19"/>
              <p:cNvSpPr/>
              <p:nvPr userDrawn="1"/>
            </p:nvSpPr>
            <p:spPr>
              <a:xfrm>
                <a:off x="11914174" y="3199309"/>
                <a:ext cx="990518" cy="990518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1" name="円/楕円 20"/>
              <p:cNvSpPr/>
              <p:nvPr userDrawn="1"/>
            </p:nvSpPr>
            <p:spPr>
              <a:xfrm>
                <a:off x="12002891" y="3288026"/>
                <a:ext cx="813084" cy="813084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7" name="グループ化 16"/>
            <p:cNvGrpSpPr/>
            <p:nvPr userDrawn="1"/>
          </p:nvGrpSpPr>
          <p:grpSpPr>
            <a:xfrm>
              <a:off x="8562396" y="5264781"/>
              <a:ext cx="174376" cy="1354190"/>
              <a:chOff x="8562396" y="5264781"/>
              <a:chExt cx="174376" cy="1354190"/>
            </a:xfrm>
          </p:grpSpPr>
          <p:sp>
            <p:nvSpPr>
              <p:cNvPr id="18" name="台形 59"/>
              <p:cNvSpPr/>
              <p:nvPr userDrawn="1"/>
            </p:nvSpPr>
            <p:spPr>
              <a:xfrm rot="10800000">
                <a:off x="8649584" y="5264781"/>
                <a:ext cx="87188" cy="1354190"/>
              </a:xfrm>
              <a:custGeom>
                <a:avLst/>
                <a:gdLst/>
                <a:ahLst/>
                <a:cxnLst/>
                <a:rect l="l" t="t" r="r" b="b"/>
                <a:pathLst>
                  <a:path w="232411" h="2119037">
                    <a:moveTo>
                      <a:pt x="232411" y="2119037"/>
                    </a:moveTo>
                    <a:lnTo>
                      <a:pt x="0" y="2119037"/>
                    </a:lnTo>
                    <a:lnTo>
                      <a:pt x="116205" y="0"/>
                    </a:lnTo>
                    <a:lnTo>
                      <a:pt x="232411" y="0"/>
                    </a:ln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9" name="台形 59"/>
              <p:cNvSpPr/>
              <p:nvPr userDrawn="1"/>
            </p:nvSpPr>
            <p:spPr>
              <a:xfrm rot="10800000" flipH="1">
                <a:off x="8562396" y="5264781"/>
                <a:ext cx="87188" cy="1354190"/>
              </a:xfrm>
              <a:custGeom>
                <a:avLst/>
                <a:gdLst/>
                <a:ahLst/>
                <a:cxnLst/>
                <a:rect l="l" t="t" r="r" b="b"/>
                <a:pathLst>
                  <a:path w="232411" h="2119037">
                    <a:moveTo>
                      <a:pt x="232411" y="2119037"/>
                    </a:moveTo>
                    <a:lnTo>
                      <a:pt x="0" y="2119037"/>
                    </a:lnTo>
                    <a:lnTo>
                      <a:pt x="116205" y="0"/>
                    </a:lnTo>
                    <a:lnTo>
                      <a:pt x="232411" y="0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11619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</p:bld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図プレースホルダー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8286413" cy="102870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1" hasCustomPrompt="1"/>
          </p:nvPr>
        </p:nvSpPr>
        <p:spPr>
          <a:xfrm>
            <a:off x="649736" y="2911252"/>
            <a:ext cx="6768554" cy="6768554"/>
          </a:xfrm>
          <a:prstGeom prst="ellipse">
            <a:avLst/>
          </a:prstGeom>
          <a:solidFill>
            <a:schemeClr val="accent1">
              <a:alpha val="8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7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502246" y="2263180"/>
            <a:ext cx="1440160" cy="1440160"/>
          </a:xfrm>
          <a:prstGeom prst="ellipse">
            <a:avLst/>
          </a:prstGeom>
          <a:solidFill>
            <a:schemeClr val="accent3">
              <a:alpha val="80000"/>
            </a:schemeClr>
          </a:solidFill>
        </p:spPr>
        <p:txBody>
          <a:bodyPr/>
          <a:lstStyle>
            <a:lvl1pPr>
              <a:defRPr>
                <a:latin typeface="Route 159 UltraLight" pitchFamily="50" charset="0"/>
              </a:defRPr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8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7594055" y="6766640"/>
            <a:ext cx="936104" cy="936104"/>
          </a:xfrm>
          <a:prstGeom prst="ellipse">
            <a:avLst/>
          </a:prstGeom>
          <a:solidFill>
            <a:schemeClr val="accent2">
              <a:alpha val="8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9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7577521" y="7951812"/>
            <a:ext cx="1403177" cy="1403177"/>
          </a:xfrm>
          <a:prstGeom prst="ellipse">
            <a:avLst/>
          </a:prstGeom>
          <a:solidFill>
            <a:schemeClr val="accent5">
              <a:alpha val="8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1" name="テキスト プレースホルダー 10"/>
          <p:cNvSpPr>
            <a:spLocks noGrp="1"/>
          </p:cNvSpPr>
          <p:nvPr>
            <p:ph type="body" sz="quarter" idx="15" hasCustomPrompt="1"/>
          </p:nvPr>
        </p:nvSpPr>
        <p:spPr>
          <a:xfrm>
            <a:off x="610258" y="2263180"/>
            <a:ext cx="1224136" cy="1440160"/>
          </a:xfrm>
        </p:spPr>
        <p:txBody>
          <a:bodyPr anchor="ctr">
            <a:noAutofit/>
          </a:bodyPr>
          <a:lstStyle>
            <a:lvl1pPr algn="ctr">
              <a:defRPr sz="5400">
                <a:solidFill>
                  <a:schemeClr val="bg1"/>
                </a:solidFill>
                <a:latin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lvl="0"/>
            <a:r>
              <a:rPr kumimoji="1" lang="en-US" altLang="ja-JP" dirty="0"/>
              <a:t>9</a:t>
            </a:r>
            <a:endParaRPr kumimoji="1" lang="ja-JP" altLang="en-US" dirty="0"/>
          </a:p>
        </p:txBody>
      </p:sp>
      <p:sp>
        <p:nvSpPr>
          <p:cNvPr id="13" name="図プレースホルダー 12"/>
          <p:cNvSpPr>
            <a:spLocks noGrp="1"/>
          </p:cNvSpPr>
          <p:nvPr>
            <p:ph type="pic" sz="quarter" idx="16" hasCustomPrompt="1"/>
          </p:nvPr>
        </p:nvSpPr>
        <p:spPr>
          <a:xfrm>
            <a:off x="3457832" y="5143872"/>
            <a:ext cx="1152363" cy="1152363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4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865661" y="6439644"/>
            <a:ext cx="6336704" cy="1008112"/>
          </a:xfrm>
        </p:spPr>
        <p:txBody>
          <a:bodyPr anchor="ctr">
            <a:normAutofit/>
          </a:bodyPr>
          <a:lstStyle>
            <a:lvl1pPr algn="ctr">
              <a:defRPr sz="4400" baseline="0">
                <a:solidFill>
                  <a:schemeClr val="bg1"/>
                </a:solidFill>
                <a:latin typeface="Route 159 Light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6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9431238" y="8298184"/>
            <a:ext cx="1185172" cy="1185172"/>
          </a:xfrm>
          <a:prstGeom prst="ellipse">
            <a:avLst/>
          </a:prstGeom>
          <a:solidFill>
            <a:schemeClr val="accent6">
              <a:alpha val="8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7" name="テキスト プレースホルダー 5"/>
          <p:cNvSpPr>
            <a:spLocks noGrp="1"/>
          </p:cNvSpPr>
          <p:nvPr>
            <p:ph type="body" sz="quarter" idx="19" hasCustomPrompt="1"/>
          </p:nvPr>
        </p:nvSpPr>
        <p:spPr>
          <a:xfrm>
            <a:off x="2086422" y="1872979"/>
            <a:ext cx="792087" cy="792087"/>
          </a:xfrm>
          <a:prstGeom prst="ellipse">
            <a:avLst/>
          </a:prstGeom>
          <a:solidFill>
            <a:schemeClr val="accent4">
              <a:alpha val="8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03985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12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5" presetClass="entr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12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5" presetClass="entr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12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5" presetClass="entr" presetSubtype="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12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12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5" presetClass="entr" presetSubtype="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1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75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2500"/>
                            </p:stCondLst>
                            <p:childTnLst>
                              <p:par>
                                <p:cTn id="67" presetID="2" presetClass="entr" presetSubtype="1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75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75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>
        <p:tmplLst>
          <p:tmpl>
            <p:tnLst>
              <p:par>
                <p:cTn presetID="2" presetClass="entr" presetSubtype="1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 animBg="1">
        <p:tmplLst>
          <p:tmpl>
            <p:tnLst>
              <p:par>
                <p:cTn presetID="2" presetClass="entr" presetSubtype="12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1" animBg="1">
        <p:tmplLst>
          <p:tmpl>
            <p:tnLst>
              <p:par>
                <p:cTn presetID="45" presetClass="entr" presetSubtype="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7"/>
                        </p:tgtEl>
                      </p:cBhvr>
                    </p:animEffect>
                    <p:anim calcmode="lin" valueType="num">
                      <p:cBhvr>
                        <p:cTn dur="750" fill="hold"/>
                        <p:tgtEl>
                          <p:spTgt spid="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animBg="1">
        <p:tmplLst>
          <p:tmpl>
            <p:tnLst>
              <p:par>
                <p:cTn presetID="2" presetClass="entr" presetSubtype="12" decel="10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1" animBg="1">
        <p:tmplLst>
          <p:tmpl>
            <p:tnLst>
              <p:par>
                <p:cTn presetID="45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750" fill="hold"/>
                        <p:tgtEl>
                          <p:spTgt spid="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animBg="1">
        <p:tmplLst>
          <p:tmpl>
            <p:tnLst>
              <p:par>
                <p:cTn presetID="2" presetClass="entr" presetSubtype="12" decel="100000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1" animBg="1">
        <p:tmplLst>
          <p:tmpl>
            <p:tnLst>
              <p:par>
                <p:cTn presetID="45" presetClass="entr" presetSubtype="0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750" fill="hold"/>
                        <p:tgtEl>
                          <p:spTgt spid="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>
        <p:tmplLst>
          <p:tmpl>
            <p:tnLst>
              <p:par>
                <p:cTn presetID="2" presetClass="entr" presetSubtype="12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/>
      <p:bldP spid="14" grpId="0" build="p">
        <p:tmplLst>
          <p:tmpl lvl="1">
            <p:tnLst>
              <p:par>
                <p:cTn presetID="2" presetClass="entr" presetSubtype="1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animBg="1">
        <p:tmplLst>
          <p:tmpl>
            <p:tnLst>
              <p:par>
                <p:cTn presetID="2" presetClass="entr" presetSubtype="12" decel="10000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1" animBg="1">
        <p:tmplLst>
          <p:tmpl>
            <p:tnLst>
              <p:par>
                <p:cTn presetID="45" presetClass="entr" presetSubtype="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6"/>
                        </p:tgtEl>
                      </p:cBhvr>
                    </p:animEffect>
                    <p:anim calcmode="lin" valueType="num">
                      <p:cBhvr>
                        <p:cTn dur="750" fill="hold"/>
                        <p:tgtEl>
                          <p:spTgt spid="1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1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 animBg="1">
        <p:tmplLst>
          <p:tmpl>
            <p:tnLst>
              <p:par>
                <p:cTn presetID="2" presetClass="entr" presetSubtype="1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1" animBg="1">
        <p:tmplLst>
          <p:tmpl>
            <p:tnLst>
              <p:par>
                <p:cTn presetID="45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7"/>
                        </p:tgtEl>
                      </p:cBhvr>
                    </p:animEffect>
                    <p:anim calcmode="lin" valueType="num">
                      <p:cBhvr>
                        <p:cTn dur="750" fill="hold"/>
                        <p:tgtEl>
                          <p:spTgt spid="1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1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 - 6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正方形/長方形 29"/>
          <p:cNvSpPr/>
          <p:nvPr userDrawn="1"/>
        </p:nvSpPr>
        <p:spPr>
          <a:xfrm>
            <a:off x="0" y="0"/>
            <a:ext cx="8459130" cy="10287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835306" y="1173479"/>
            <a:ext cx="6723724" cy="8207948"/>
          </a:xfrm>
        </p:spPr>
        <p:txBody>
          <a:bodyPr>
            <a:normAutofit/>
          </a:bodyPr>
          <a:lstStyle>
            <a:lvl1pPr algn="ctr">
              <a:defRPr sz="9600">
                <a:solidFill>
                  <a:schemeClr val="bg1"/>
                </a:solidFill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0509540" y="9464400"/>
            <a:ext cx="5790697" cy="547688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5" name="円/楕円 4"/>
          <p:cNvSpPr/>
          <p:nvPr userDrawn="1"/>
        </p:nvSpPr>
        <p:spPr>
          <a:xfrm>
            <a:off x="8135094" y="1291377"/>
            <a:ext cx="648072" cy="64807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1</a:t>
            </a:r>
            <a:endParaRPr kumimoji="1" lang="ja-JP" altLang="en-US" dirty="0"/>
          </a:p>
        </p:txBody>
      </p:sp>
      <p:sp>
        <p:nvSpPr>
          <p:cNvPr id="7" name="円/楕円 6"/>
          <p:cNvSpPr/>
          <p:nvPr userDrawn="1"/>
        </p:nvSpPr>
        <p:spPr>
          <a:xfrm>
            <a:off x="8135094" y="2652267"/>
            <a:ext cx="648072" cy="64807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2</a:t>
            </a:r>
            <a:endParaRPr kumimoji="1" lang="ja-JP" altLang="en-US" dirty="0"/>
          </a:p>
        </p:txBody>
      </p:sp>
      <p:sp>
        <p:nvSpPr>
          <p:cNvPr id="8" name="円/楕円 7"/>
          <p:cNvSpPr/>
          <p:nvPr userDrawn="1"/>
        </p:nvSpPr>
        <p:spPr>
          <a:xfrm>
            <a:off x="8135094" y="4013157"/>
            <a:ext cx="648072" cy="64807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3</a:t>
            </a:r>
            <a:endParaRPr kumimoji="1" lang="ja-JP" altLang="en-US" dirty="0"/>
          </a:p>
        </p:txBody>
      </p:sp>
      <p:sp>
        <p:nvSpPr>
          <p:cNvPr id="9" name="円/楕円 8"/>
          <p:cNvSpPr/>
          <p:nvPr userDrawn="1"/>
        </p:nvSpPr>
        <p:spPr>
          <a:xfrm>
            <a:off x="8135094" y="5374047"/>
            <a:ext cx="648072" cy="64807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4</a:t>
            </a:r>
            <a:endParaRPr kumimoji="1" lang="ja-JP" altLang="en-US" dirty="0"/>
          </a:p>
        </p:txBody>
      </p:sp>
      <p:sp>
        <p:nvSpPr>
          <p:cNvPr id="10" name="円/楕円 9"/>
          <p:cNvSpPr/>
          <p:nvPr userDrawn="1"/>
        </p:nvSpPr>
        <p:spPr>
          <a:xfrm>
            <a:off x="8135094" y="6734937"/>
            <a:ext cx="648072" cy="64807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5</a:t>
            </a:r>
            <a:endParaRPr kumimoji="1" lang="ja-JP" altLang="en-US" dirty="0"/>
          </a:p>
        </p:txBody>
      </p:sp>
      <p:sp>
        <p:nvSpPr>
          <p:cNvPr id="11" name="円/楕円 10"/>
          <p:cNvSpPr/>
          <p:nvPr userDrawn="1"/>
        </p:nvSpPr>
        <p:spPr>
          <a:xfrm>
            <a:off x="8135094" y="8095828"/>
            <a:ext cx="648072" cy="648072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6</a:t>
            </a:r>
            <a:endParaRPr kumimoji="1" lang="ja-JP" altLang="en-US" dirty="0"/>
          </a:p>
        </p:txBody>
      </p:sp>
      <p:sp>
        <p:nvSpPr>
          <p:cNvPr id="12" name="テキスト プレースホルダー 6"/>
          <p:cNvSpPr>
            <a:spLocks noGrp="1"/>
          </p:cNvSpPr>
          <p:nvPr>
            <p:ph type="body" sz="quarter" idx="15" hasCustomPrompt="1"/>
          </p:nvPr>
        </p:nvSpPr>
        <p:spPr>
          <a:xfrm>
            <a:off x="9000327" y="1039044"/>
            <a:ext cx="8279783" cy="936104"/>
          </a:xfrm>
        </p:spPr>
        <p:txBody>
          <a:bodyPr anchor="b">
            <a:normAutofit/>
          </a:bodyPr>
          <a:lstStyle>
            <a:lvl1pPr algn="l">
              <a:defRPr sz="360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3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9000327" y="1759124"/>
            <a:ext cx="8279783" cy="603684"/>
          </a:xfrm>
        </p:spPr>
        <p:txBody>
          <a:bodyPr anchor="t">
            <a:normAutofit/>
          </a:bodyPr>
          <a:lstStyle>
            <a:lvl1pPr algn="l">
              <a:defRPr sz="20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4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9000327" y="7852184"/>
            <a:ext cx="8279783" cy="936104"/>
          </a:xfrm>
        </p:spPr>
        <p:txBody>
          <a:bodyPr anchor="b">
            <a:normAutofit/>
          </a:bodyPr>
          <a:lstStyle>
            <a:lvl1pPr algn="l">
              <a:defRPr sz="3600" baseline="0">
                <a:solidFill>
                  <a:schemeClr val="accent6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5" name="テキスト プレースホルダー 6"/>
          <p:cNvSpPr>
            <a:spLocks noGrp="1"/>
          </p:cNvSpPr>
          <p:nvPr>
            <p:ph type="body" sz="quarter" idx="18" hasCustomPrompt="1"/>
          </p:nvPr>
        </p:nvSpPr>
        <p:spPr>
          <a:xfrm>
            <a:off x="9000327" y="8572264"/>
            <a:ext cx="8279783" cy="603684"/>
          </a:xfrm>
        </p:spPr>
        <p:txBody>
          <a:bodyPr anchor="t">
            <a:normAutofit/>
          </a:bodyPr>
          <a:lstStyle>
            <a:lvl1pPr algn="l">
              <a:defRPr sz="20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0" name="テキスト プレースホルダー 6"/>
          <p:cNvSpPr>
            <a:spLocks noGrp="1"/>
          </p:cNvSpPr>
          <p:nvPr>
            <p:ph type="body" sz="quarter" idx="19" hasCustomPrompt="1"/>
          </p:nvPr>
        </p:nvSpPr>
        <p:spPr>
          <a:xfrm>
            <a:off x="9000327" y="2401672"/>
            <a:ext cx="8279783" cy="936104"/>
          </a:xfrm>
        </p:spPr>
        <p:txBody>
          <a:bodyPr anchor="b">
            <a:normAutofit/>
          </a:bodyPr>
          <a:lstStyle>
            <a:lvl1pPr algn="l">
              <a:defRPr sz="360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1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9000327" y="3121752"/>
            <a:ext cx="8279783" cy="603684"/>
          </a:xfrm>
        </p:spPr>
        <p:txBody>
          <a:bodyPr anchor="t">
            <a:normAutofit/>
          </a:bodyPr>
          <a:lstStyle>
            <a:lvl1pPr algn="l">
              <a:defRPr sz="20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4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9000327" y="3764300"/>
            <a:ext cx="8279783" cy="936104"/>
          </a:xfrm>
        </p:spPr>
        <p:txBody>
          <a:bodyPr anchor="b">
            <a:normAutofit/>
          </a:bodyPr>
          <a:lstStyle>
            <a:lvl1pPr algn="l">
              <a:defRPr sz="360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5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>
            <a:off x="9000327" y="4484380"/>
            <a:ext cx="8279783" cy="603684"/>
          </a:xfrm>
        </p:spPr>
        <p:txBody>
          <a:bodyPr anchor="t">
            <a:normAutofit/>
          </a:bodyPr>
          <a:lstStyle>
            <a:lvl1pPr algn="l">
              <a:defRPr sz="20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6" name="テキスト プレースホルダー 6"/>
          <p:cNvSpPr>
            <a:spLocks noGrp="1"/>
          </p:cNvSpPr>
          <p:nvPr>
            <p:ph type="body" sz="quarter" idx="23" hasCustomPrompt="1"/>
          </p:nvPr>
        </p:nvSpPr>
        <p:spPr>
          <a:xfrm>
            <a:off x="9000327" y="5126928"/>
            <a:ext cx="8279783" cy="936104"/>
          </a:xfrm>
        </p:spPr>
        <p:txBody>
          <a:bodyPr anchor="b">
            <a:normAutofit/>
          </a:bodyPr>
          <a:lstStyle>
            <a:lvl1pPr algn="l">
              <a:defRPr sz="3600" baseline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7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9000327" y="5847008"/>
            <a:ext cx="8279783" cy="603684"/>
          </a:xfrm>
        </p:spPr>
        <p:txBody>
          <a:bodyPr anchor="t">
            <a:normAutofit/>
          </a:bodyPr>
          <a:lstStyle>
            <a:lvl1pPr algn="l">
              <a:defRPr sz="20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8" name="テキスト プレースホルダー 6"/>
          <p:cNvSpPr>
            <a:spLocks noGrp="1"/>
          </p:cNvSpPr>
          <p:nvPr>
            <p:ph type="body" sz="quarter" idx="25" hasCustomPrompt="1"/>
          </p:nvPr>
        </p:nvSpPr>
        <p:spPr>
          <a:xfrm>
            <a:off x="9000327" y="6489556"/>
            <a:ext cx="8279783" cy="936104"/>
          </a:xfrm>
        </p:spPr>
        <p:txBody>
          <a:bodyPr anchor="b">
            <a:normAutofit/>
          </a:bodyPr>
          <a:lstStyle>
            <a:lvl1pPr algn="l">
              <a:defRPr sz="3600" baseline="0">
                <a:solidFill>
                  <a:schemeClr val="accent5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9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9000327" y="7209636"/>
            <a:ext cx="8279783" cy="603684"/>
          </a:xfrm>
        </p:spPr>
        <p:txBody>
          <a:bodyPr anchor="t">
            <a:normAutofit/>
          </a:bodyPr>
          <a:lstStyle>
            <a:lvl1pPr algn="l">
              <a:defRPr sz="20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2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7136094" y="9432788"/>
            <a:ext cx="1080120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165929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750"/>
                            </p:stCondLst>
                            <p:childTnLst>
                              <p:par>
                                <p:cTn id="27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250"/>
                            </p:stCondLst>
                            <p:childTnLst>
                              <p:par>
                                <p:cTn id="53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4000"/>
                            </p:stCondLst>
                            <p:childTnLst>
                              <p:par>
                                <p:cTn id="66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4750"/>
                            </p:stCondLst>
                            <p:childTnLst>
                              <p:par>
                                <p:cTn id="79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2" grpId="0"/>
      <p:bldP spid="5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 - 5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正方形/長方形 29"/>
          <p:cNvSpPr/>
          <p:nvPr userDrawn="1"/>
        </p:nvSpPr>
        <p:spPr>
          <a:xfrm>
            <a:off x="0" y="0"/>
            <a:ext cx="8459130" cy="10287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835306" y="1173479"/>
            <a:ext cx="6723724" cy="8207948"/>
          </a:xfrm>
        </p:spPr>
        <p:txBody>
          <a:bodyPr>
            <a:normAutofit/>
          </a:bodyPr>
          <a:lstStyle>
            <a:lvl1pPr algn="ctr">
              <a:defRPr sz="9600">
                <a:solidFill>
                  <a:schemeClr val="bg1"/>
                </a:solidFill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0509540" y="9464400"/>
            <a:ext cx="5790697" cy="547688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5" name="円/楕円 4"/>
          <p:cNvSpPr/>
          <p:nvPr userDrawn="1"/>
        </p:nvSpPr>
        <p:spPr>
          <a:xfrm>
            <a:off x="8135094" y="2190934"/>
            <a:ext cx="648072" cy="64807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1</a:t>
            </a:r>
            <a:endParaRPr kumimoji="1" lang="ja-JP" altLang="en-US" dirty="0"/>
          </a:p>
        </p:txBody>
      </p:sp>
      <p:sp>
        <p:nvSpPr>
          <p:cNvPr id="7" name="円/楕円 6"/>
          <p:cNvSpPr/>
          <p:nvPr userDrawn="1"/>
        </p:nvSpPr>
        <p:spPr>
          <a:xfrm>
            <a:off x="8135094" y="3551824"/>
            <a:ext cx="648072" cy="64807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2</a:t>
            </a:r>
            <a:endParaRPr kumimoji="1" lang="ja-JP" altLang="en-US" dirty="0"/>
          </a:p>
        </p:txBody>
      </p:sp>
      <p:sp>
        <p:nvSpPr>
          <p:cNvPr id="8" name="円/楕円 7"/>
          <p:cNvSpPr/>
          <p:nvPr userDrawn="1"/>
        </p:nvSpPr>
        <p:spPr>
          <a:xfrm>
            <a:off x="8135094" y="4912714"/>
            <a:ext cx="648072" cy="64807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3</a:t>
            </a:r>
            <a:endParaRPr kumimoji="1" lang="ja-JP" altLang="en-US" dirty="0"/>
          </a:p>
        </p:txBody>
      </p:sp>
      <p:sp>
        <p:nvSpPr>
          <p:cNvPr id="9" name="円/楕円 8"/>
          <p:cNvSpPr/>
          <p:nvPr userDrawn="1"/>
        </p:nvSpPr>
        <p:spPr>
          <a:xfrm>
            <a:off x="8135094" y="6273604"/>
            <a:ext cx="648072" cy="64807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4</a:t>
            </a:r>
            <a:endParaRPr kumimoji="1" lang="ja-JP" altLang="en-US" dirty="0"/>
          </a:p>
        </p:txBody>
      </p:sp>
      <p:sp>
        <p:nvSpPr>
          <p:cNvPr id="10" name="円/楕円 9"/>
          <p:cNvSpPr/>
          <p:nvPr userDrawn="1"/>
        </p:nvSpPr>
        <p:spPr>
          <a:xfrm>
            <a:off x="8135094" y="7634494"/>
            <a:ext cx="648072" cy="64807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5</a:t>
            </a:r>
            <a:endParaRPr kumimoji="1" lang="ja-JP" altLang="en-US" dirty="0"/>
          </a:p>
        </p:txBody>
      </p:sp>
      <p:sp>
        <p:nvSpPr>
          <p:cNvPr id="12" name="テキスト プレースホルダー 6"/>
          <p:cNvSpPr>
            <a:spLocks noGrp="1"/>
          </p:cNvSpPr>
          <p:nvPr>
            <p:ph type="body" sz="quarter" idx="15" hasCustomPrompt="1"/>
          </p:nvPr>
        </p:nvSpPr>
        <p:spPr>
          <a:xfrm>
            <a:off x="9000327" y="1938601"/>
            <a:ext cx="8279783" cy="936104"/>
          </a:xfrm>
        </p:spPr>
        <p:txBody>
          <a:bodyPr anchor="b">
            <a:normAutofit/>
          </a:bodyPr>
          <a:lstStyle>
            <a:lvl1pPr algn="l">
              <a:defRPr sz="360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3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9000327" y="2658681"/>
            <a:ext cx="8279783" cy="603684"/>
          </a:xfrm>
        </p:spPr>
        <p:txBody>
          <a:bodyPr anchor="t">
            <a:normAutofit/>
          </a:bodyPr>
          <a:lstStyle>
            <a:lvl1pPr algn="l">
              <a:defRPr sz="20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0" name="テキスト プレースホルダー 6"/>
          <p:cNvSpPr>
            <a:spLocks noGrp="1"/>
          </p:cNvSpPr>
          <p:nvPr>
            <p:ph type="body" sz="quarter" idx="19" hasCustomPrompt="1"/>
          </p:nvPr>
        </p:nvSpPr>
        <p:spPr>
          <a:xfrm>
            <a:off x="9000327" y="3301229"/>
            <a:ext cx="8279783" cy="936104"/>
          </a:xfrm>
        </p:spPr>
        <p:txBody>
          <a:bodyPr anchor="b">
            <a:normAutofit/>
          </a:bodyPr>
          <a:lstStyle>
            <a:lvl1pPr algn="l">
              <a:defRPr sz="360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1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9000327" y="4021309"/>
            <a:ext cx="8279783" cy="603684"/>
          </a:xfrm>
        </p:spPr>
        <p:txBody>
          <a:bodyPr anchor="t">
            <a:normAutofit/>
          </a:bodyPr>
          <a:lstStyle>
            <a:lvl1pPr algn="l">
              <a:defRPr sz="20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4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9000327" y="4663857"/>
            <a:ext cx="8279783" cy="936104"/>
          </a:xfrm>
        </p:spPr>
        <p:txBody>
          <a:bodyPr anchor="b">
            <a:normAutofit/>
          </a:bodyPr>
          <a:lstStyle>
            <a:lvl1pPr algn="l">
              <a:defRPr sz="360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5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>
            <a:off x="9000327" y="5383937"/>
            <a:ext cx="8279783" cy="603684"/>
          </a:xfrm>
        </p:spPr>
        <p:txBody>
          <a:bodyPr anchor="t">
            <a:normAutofit/>
          </a:bodyPr>
          <a:lstStyle>
            <a:lvl1pPr algn="l">
              <a:defRPr sz="20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6" name="テキスト プレースホルダー 6"/>
          <p:cNvSpPr>
            <a:spLocks noGrp="1"/>
          </p:cNvSpPr>
          <p:nvPr>
            <p:ph type="body" sz="quarter" idx="23" hasCustomPrompt="1"/>
          </p:nvPr>
        </p:nvSpPr>
        <p:spPr>
          <a:xfrm>
            <a:off x="9000327" y="6026485"/>
            <a:ext cx="8279783" cy="936104"/>
          </a:xfrm>
        </p:spPr>
        <p:txBody>
          <a:bodyPr anchor="b">
            <a:normAutofit/>
          </a:bodyPr>
          <a:lstStyle>
            <a:lvl1pPr algn="l">
              <a:defRPr sz="3600" baseline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7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9000327" y="6746565"/>
            <a:ext cx="8279783" cy="603684"/>
          </a:xfrm>
        </p:spPr>
        <p:txBody>
          <a:bodyPr anchor="t">
            <a:normAutofit/>
          </a:bodyPr>
          <a:lstStyle>
            <a:lvl1pPr algn="l">
              <a:defRPr sz="20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8" name="テキスト プレースホルダー 6"/>
          <p:cNvSpPr>
            <a:spLocks noGrp="1"/>
          </p:cNvSpPr>
          <p:nvPr>
            <p:ph type="body" sz="quarter" idx="25" hasCustomPrompt="1"/>
          </p:nvPr>
        </p:nvSpPr>
        <p:spPr>
          <a:xfrm>
            <a:off x="9000327" y="7389113"/>
            <a:ext cx="8279783" cy="936104"/>
          </a:xfrm>
        </p:spPr>
        <p:txBody>
          <a:bodyPr anchor="b">
            <a:normAutofit/>
          </a:bodyPr>
          <a:lstStyle>
            <a:lvl1pPr algn="l">
              <a:defRPr sz="3600" baseline="0">
                <a:solidFill>
                  <a:schemeClr val="accent5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9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9000327" y="8109193"/>
            <a:ext cx="8279783" cy="603684"/>
          </a:xfrm>
        </p:spPr>
        <p:txBody>
          <a:bodyPr anchor="t">
            <a:normAutofit/>
          </a:bodyPr>
          <a:lstStyle>
            <a:lvl1pPr algn="l">
              <a:defRPr sz="20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2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7136094" y="9432788"/>
            <a:ext cx="1080120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4128820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750"/>
                            </p:stCondLst>
                            <p:childTnLst>
                              <p:par>
                                <p:cTn id="27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250"/>
                            </p:stCondLst>
                            <p:childTnLst>
                              <p:par>
                                <p:cTn id="53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4000"/>
                            </p:stCondLst>
                            <p:childTnLst>
                              <p:par>
                                <p:cTn id="66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2" grpId="0"/>
      <p:bldP spid="5" grpId="0" animBg="1"/>
      <p:bldP spid="7" grpId="0" animBg="1"/>
      <p:bldP spid="8" grpId="0" animBg="1"/>
      <p:bldP spid="9" grpId="0" animBg="1"/>
      <p:bldP spid="10" grpId="0" animBg="1"/>
      <p:bldP spid="12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0509540" y="9464400"/>
            <a:ext cx="5790697" cy="547688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5" name="正方形/長方形 4"/>
          <p:cNvSpPr/>
          <p:nvPr userDrawn="1"/>
        </p:nvSpPr>
        <p:spPr>
          <a:xfrm>
            <a:off x="-1" y="0"/>
            <a:ext cx="18286413" cy="33433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タイトル 1"/>
          <p:cNvSpPr>
            <a:spLocks noGrp="1"/>
          </p:cNvSpPr>
          <p:nvPr>
            <p:ph type="title" hasCustomPrompt="1"/>
          </p:nvPr>
        </p:nvSpPr>
        <p:spPr>
          <a:xfrm>
            <a:off x="884800" y="928167"/>
            <a:ext cx="16516812" cy="1702991"/>
          </a:xfrm>
        </p:spPr>
        <p:txBody>
          <a:bodyPr>
            <a:normAutofit/>
          </a:bodyPr>
          <a:lstStyle>
            <a:lvl1pPr algn="ctr">
              <a:defRPr sz="9600">
                <a:solidFill>
                  <a:schemeClr val="bg1"/>
                </a:solidFill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7" name="円/楕円 6"/>
          <p:cNvSpPr/>
          <p:nvPr userDrawn="1"/>
        </p:nvSpPr>
        <p:spPr>
          <a:xfrm>
            <a:off x="712297" y="4279404"/>
            <a:ext cx="3672408" cy="3672408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円/楕円 7"/>
          <p:cNvSpPr/>
          <p:nvPr userDrawn="1"/>
        </p:nvSpPr>
        <p:spPr>
          <a:xfrm>
            <a:off x="3687664" y="4393537"/>
            <a:ext cx="886695" cy="88669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1</a:t>
            </a:r>
            <a:endParaRPr kumimoji="1" lang="ja-JP" altLang="en-US" dirty="0"/>
          </a:p>
        </p:txBody>
      </p:sp>
      <p:sp>
        <p:nvSpPr>
          <p:cNvPr id="9" name="テキスト プレースホルダー 6"/>
          <p:cNvSpPr>
            <a:spLocks noGrp="1"/>
          </p:cNvSpPr>
          <p:nvPr>
            <p:ph type="body" sz="quarter" idx="15" hasCustomPrompt="1"/>
          </p:nvPr>
        </p:nvSpPr>
        <p:spPr>
          <a:xfrm>
            <a:off x="819175" y="5439916"/>
            <a:ext cx="3458653" cy="936104"/>
          </a:xfrm>
        </p:spPr>
        <p:txBody>
          <a:bodyPr anchor="b">
            <a:normAutofit/>
          </a:bodyPr>
          <a:lstStyle>
            <a:lvl1pPr algn="ctr">
              <a:defRPr sz="360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0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819175" y="6159996"/>
            <a:ext cx="3458653" cy="603684"/>
          </a:xfrm>
        </p:spPr>
        <p:txBody>
          <a:bodyPr anchor="t">
            <a:normAutofit/>
          </a:bodyPr>
          <a:lstStyle>
            <a:lvl1pPr algn="ctr">
              <a:defRPr sz="20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1" name="山形 10"/>
          <p:cNvSpPr/>
          <p:nvPr userDrawn="1"/>
        </p:nvSpPr>
        <p:spPr>
          <a:xfrm>
            <a:off x="4534694" y="5913394"/>
            <a:ext cx="360040" cy="404428"/>
          </a:xfrm>
          <a:prstGeom prst="chevron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2" name="円/楕円 11"/>
          <p:cNvSpPr/>
          <p:nvPr userDrawn="1"/>
        </p:nvSpPr>
        <p:spPr>
          <a:xfrm>
            <a:off x="5038750" y="4279404"/>
            <a:ext cx="3672408" cy="3672408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円/楕円 12"/>
          <p:cNvSpPr/>
          <p:nvPr userDrawn="1"/>
        </p:nvSpPr>
        <p:spPr>
          <a:xfrm>
            <a:off x="8014117" y="4393537"/>
            <a:ext cx="886695" cy="88669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2</a:t>
            </a:r>
            <a:endParaRPr kumimoji="1" lang="ja-JP" altLang="en-US" dirty="0"/>
          </a:p>
        </p:txBody>
      </p:sp>
      <p:sp>
        <p:nvSpPr>
          <p:cNvPr id="14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5145628" y="5439916"/>
            <a:ext cx="3458653" cy="936104"/>
          </a:xfrm>
        </p:spPr>
        <p:txBody>
          <a:bodyPr anchor="b">
            <a:normAutofit/>
          </a:bodyPr>
          <a:lstStyle>
            <a:lvl1pPr algn="ctr">
              <a:defRPr sz="360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5" name="テキスト プレースホルダー 6"/>
          <p:cNvSpPr>
            <a:spLocks noGrp="1"/>
          </p:cNvSpPr>
          <p:nvPr>
            <p:ph type="body" sz="quarter" idx="18" hasCustomPrompt="1"/>
          </p:nvPr>
        </p:nvSpPr>
        <p:spPr>
          <a:xfrm>
            <a:off x="5145628" y="6159996"/>
            <a:ext cx="3458653" cy="603684"/>
          </a:xfrm>
        </p:spPr>
        <p:txBody>
          <a:bodyPr anchor="t">
            <a:normAutofit/>
          </a:bodyPr>
          <a:lstStyle>
            <a:lvl1pPr algn="ctr">
              <a:defRPr sz="20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6" name="山形 15"/>
          <p:cNvSpPr/>
          <p:nvPr userDrawn="1"/>
        </p:nvSpPr>
        <p:spPr>
          <a:xfrm>
            <a:off x="8855174" y="5913394"/>
            <a:ext cx="360040" cy="404428"/>
          </a:xfrm>
          <a:prstGeom prst="chevron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7" name="円/楕円 16"/>
          <p:cNvSpPr/>
          <p:nvPr userDrawn="1"/>
        </p:nvSpPr>
        <p:spPr>
          <a:xfrm>
            <a:off x="9359230" y="4279404"/>
            <a:ext cx="3672408" cy="3672408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円/楕円 17"/>
          <p:cNvSpPr/>
          <p:nvPr userDrawn="1"/>
        </p:nvSpPr>
        <p:spPr>
          <a:xfrm>
            <a:off x="12334597" y="4393537"/>
            <a:ext cx="886695" cy="88669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3</a:t>
            </a:r>
            <a:endParaRPr kumimoji="1" lang="ja-JP" altLang="en-US" dirty="0"/>
          </a:p>
        </p:txBody>
      </p:sp>
      <p:sp>
        <p:nvSpPr>
          <p:cNvPr id="19" name="テキスト プレースホルダー 6"/>
          <p:cNvSpPr>
            <a:spLocks noGrp="1"/>
          </p:cNvSpPr>
          <p:nvPr>
            <p:ph type="body" sz="quarter" idx="19" hasCustomPrompt="1"/>
          </p:nvPr>
        </p:nvSpPr>
        <p:spPr>
          <a:xfrm>
            <a:off x="9466108" y="5439916"/>
            <a:ext cx="3458653" cy="936104"/>
          </a:xfrm>
        </p:spPr>
        <p:txBody>
          <a:bodyPr anchor="b">
            <a:normAutofit/>
          </a:bodyPr>
          <a:lstStyle>
            <a:lvl1pPr algn="ctr">
              <a:defRPr sz="360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0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9466108" y="6159996"/>
            <a:ext cx="3458653" cy="603684"/>
          </a:xfrm>
        </p:spPr>
        <p:txBody>
          <a:bodyPr anchor="t">
            <a:normAutofit/>
          </a:bodyPr>
          <a:lstStyle>
            <a:lvl1pPr algn="ctr">
              <a:defRPr sz="20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1" name="山形 20"/>
          <p:cNvSpPr/>
          <p:nvPr userDrawn="1"/>
        </p:nvSpPr>
        <p:spPr>
          <a:xfrm>
            <a:off x="13181627" y="5913394"/>
            <a:ext cx="360040" cy="404428"/>
          </a:xfrm>
          <a:prstGeom prst="chevron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2" name="円/楕円 21"/>
          <p:cNvSpPr/>
          <p:nvPr userDrawn="1"/>
        </p:nvSpPr>
        <p:spPr>
          <a:xfrm>
            <a:off x="13685683" y="4279404"/>
            <a:ext cx="3672408" cy="3672408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円/楕円 22"/>
          <p:cNvSpPr/>
          <p:nvPr userDrawn="1"/>
        </p:nvSpPr>
        <p:spPr>
          <a:xfrm>
            <a:off x="16661050" y="4393537"/>
            <a:ext cx="886695" cy="88669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4</a:t>
            </a:r>
            <a:endParaRPr kumimoji="1" lang="ja-JP" altLang="en-US" dirty="0"/>
          </a:p>
        </p:txBody>
      </p:sp>
      <p:sp>
        <p:nvSpPr>
          <p:cNvPr id="24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13792561" y="5439916"/>
            <a:ext cx="3458653" cy="936104"/>
          </a:xfrm>
        </p:spPr>
        <p:txBody>
          <a:bodyPr anchor="b">
            <a:normAutofit/>
          </a:bodyPr>
          <a:lstStyle>
            <a:lvl1pPr algn="ctr">
              <a:defRPr sz="3600" baseline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5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>
            <a:off x="13792561" y="6159996"/>
            <a:ext cx="3458653" cy="603684"/>
          </a:xfrm>
        </p:spPr>
        <p:txBody>
          <a:bodyPr anchor="t">
            <a:normAutofit/>
          </a:bodyPr>
          <a:lstStyle>
            <a:lvl1pPr algn="ctr">
              <a:defRPr sz="20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7136094" y="9432788"/>
            <a:ext cx="1080120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449359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8" decel="10000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7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200"/>
                            </p:stCondLst>
                            <p:childTnLst>
                              <p:par>
                                <p:cTn id="31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950"/>
                            </p:stCondLst>
                            <p:childTnLst>
                              <p:par>
                                <p:cTn id="36" presetID="2" presetClass="entr" presetSubtype="8" decel="10000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6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6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8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6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6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6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6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75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250"/>
                            </p:stCondLst>
                            <p:childTnLst>
                              <p:par>
                                <p:cTn id="53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0"/>
                            </p:stCondLst>
                            <p:childTnLst>
                              <p:par>
                                <p:cTn id="58" presetID="2" presetClass="entr" presetSubtype="8" decel="10000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7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7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8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7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7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7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7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900"/>
                            </p:stCondLst>
                            <p:childTnLst>
                              <p:par>
                                <p:cTn id="7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6400"/>
                            </p:stCondLst>
                            <p:childTnLst>
                              <p:par>
                                <p:cTn id="75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7150"/>
                            </p:stCondLst>
                            <p:childTnLst>
                              <p:par>
                                <p:cTn id="80" presetID="2" presetClass="entr" presetSubtype="8" decel="10000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8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8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2" presetClass="entr" presetSubtype="8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8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8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8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8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8150"/>
                            </p:stCondLst>
                            <p:childTnLst>
                              <p:par>
                                <p:cTn id="9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8" grpId="0" animBg="1"/>
      <p:bldP spid="9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 animBg="1"/>
      <p:bldP spid="12" grpId="0" animBg="1"/>
      <p:bldP spid="13" grpId="0" animBg="1"/>
      <p:bldP spid="14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6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6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6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6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animBg="1"/>
      <p:bldP spid="17" grpId="0" animBg="1"/>
      <p:bldP spid="18" grpId="0" animBg="1"/>
      <p:bldP spid="19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animBg="1"/>
      <p:bldP spid="22" grpId="0" animBg="1"/>
      <p:bldP spid="23" grpId="0" animBg="1"/>
      <p:bldP spid="24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8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8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8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8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円/楕円 10"/>
          <p:cNvSpPr/>
          <p:nvPr userDrawn="1"/>
        </p:nvSpPr>
        <p:spPr>
          <a:xfrm>
            <a:off x="9359230" y="6032159"/>
            <a:ext cx="1296145" cy="129614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正方形/長方形 4"/>
          <p:cNvSpPr/>
          <p:nvPr userDrawn="1"/>
        </p:nvSpPr>
        <p:spPr>
          <a:xfrm>
            <a:off x="-1" y="0"/>
            <a:ext cx="18286413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8351118" y="616496"/>
            <a:ext cx="9577064" cy="1203151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0509540" y="9464400"/>
            <a:ext cx="5790697" cy="547688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6" name="図プレースホルダー 3"/>
          <p:cNvSpPr>
            <a:spLocks noGrp="1"/>
          </p:cNvSpPr>
          <p:nvPr>
            <p:ph type="pic" sz="quarter" idx="12" hasCustomPrompt="1"/>
          </p:nvPr>
        </p:nvSpPr>
        <p:spPr>
          <a:xfrm>
            <a:off x="862286" y="0"/>
            <a:ext cx="7260600" cy="10287000"/>
          </a:xfrm>
          <a:noFill/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7" name="正方形/長方形 6"/>
          <p:cNvSpPr/>
          <p:nvPr userDrawn="1"/>
        </p:nvSpPr>
        <p:spPr>
          <a:xfrm>
            <a:off x="8567142" y="1834871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8351118" y="1907541"/>
            <a:ext cx="9577064" cy="935442"/>
          </a:xfrm>
        </p:spPr>
        <p:txBody>
          <a:bodyPr anchor="t">
            <a:noAutofit/>
          </a:bodyPr>
          <a:lstStyle>
            <a:lvl1pPr algn="l">
              <a:defRPr sz="3200" i="1" baseline="0">
                <a:solidFill>
                  <a:schemeClr val="bg1">
                    <a:lumMod val="85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9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8351118" y="3271292"/>
            <a:ext cx="9577064" cy="1656184"/>
          </a:xfrm>
        </p:spPr>
        <p:txBody>
          <a:bodyPr anchor="b">
            <a:normAutofit/>
          </a:bodyPr>
          <a:lstStyle>
            <a:lvl1pPr algn="l">
              <a:defRPr sz="2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0" name="図プレースホルダー 12"/>
          <p:cNvSpPr>
            <a:spLocks noGrp="1"/>
          </p:cNvSpPr>
          <p:nvPr>
            <p:ph type="pic" sz="quarter" idx="17" hasCustomPrompt="1"/>
          </p:nvPr>
        </p:nvSpPr>
        <p:spPr>
          <a:xfrm>
            <a:off x="9694707" y="6367636"/>
            <a:ext cx="625191" cy="62519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2" name="円/楕円 11"/>
          <p:cNvSpPr/>
          <p:nvPr userDrawn="1"/>
        </p:nvSpPr>
        <p:spPr>
          <a:xfrm>
            <a:off x="12334438" y="6032158"/>
            <a:ext cx="1296145" cy="129614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円/楕円 12"/>
          <p:cNvSpPr/>
          <p:nvPr userDrawn="1"/>
        </p:nvSpPr>
        <p:spPr>
          <a:xfrm>
            <a:off x="15308431" y="6032157"/>
            <a:ext cx="1296145" cy="129614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図プレースホルダー 12"/>
          <p:cNvSpPr>
            <a:spLocks noGrp="1"/>
          </p:cNvSpPr>
          <p:nvPr>
            <p:ph type="pic" sz="quarter" idx="18" hasCustomPrompt="1"/>
          </p:nvPr>
        </p:nvSpPr>
        <p:spPr>
          <a:xfrm>
            <a:off x="12669915" y="6367635"/>
            <a:ext cx="625191" cy="62519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5" name="図プレースホルダー 12"/>
          <p:cNvSpPr>
            <a:spLocks noGrp="1"/>
          </p:cNvSpPr>
          <p:nvPr>
            <p:ph type="pic" sz="quarter" idx="19" hasCustomPrompt="1"/>
          </p:nvPr>
        </p:nvSpPr>
        <p:spPr>
          <a:xfrm>
            <a:off x="15643908" y="6367634"/>
            <a:ext cx="625191" cy="62519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6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8796290" y="7472981"/>
            <a:ext cx="2448272" cy="935442"/>
          </a:xfrm>
        </p:spPr>
        <p:txBody>
          <a:bodyPr anchor="t">
            <a:noAutofit/>
          </a:bodyPr>
          <a:lstStyle>
            <a:lvl1pPr algn="ctr">
              <a:defRPr sz="24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8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11765298" y="7472981"/>
            <a:ext cx="2448272" cy="935442"/>
          </a:xfrm>
        </p:spPr>
        <p:txBody>
          <a:bodyPr anchor="t">
            <a:noAutofit/>
          </a:bodyPr>
          <a:lstStyle>
            <a:lvl1pPr algn="ctr">
              <a:defRPr sz="24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9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>
            <a:off x="14732367" y="7470636"/>
            <a:ext cx="2448272" cy="935442"/>
          </a:xfrm>
        </p:spPr>
        <p:txBody>
          <a:bodyPr anchor="t">
            <a:noAutofit/>
          </a:bodyPr>
          <a:lstStyle>
            <a:lvl1pPr algn="ctr">
              <a:defRPr sz="24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0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7136094" y="9432788"/>
            <a:ext cx="1080120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039300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750"/>
                            </p:stCondLst>
                            <p:childTnLst>
                              <p:par>
                                <p:cTn id="22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8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allAtOnce"/>
      <p:bldP spid="10" grpId="0"/>
      <p:bldP spid="14" grpId="0"/>
      <p:bldP spid="15" grpId="0"/>
      <p:bldP spid="16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 userDrawn="1"/>
        </p:nvSpPr>
        <p:spPr>
          <a:xfrm>
            <a:off x="-1" y="0"/>
            <a:ext cx="18286413" cy="51435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 userDrawn="1"/>
        </p:nvSpPr>
        <p:spPr>
          <a:xfrm>
            <a:off x="-794" y="2695228"/>
            <a:ext cx="18286413" cy="2448272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8351118" y="2695227"/>
            <a:ext cx="9577064" cy="1350907"/>
          </a:xfrm>
        </p:spPr>
        <p:txBody>
          <a:bodyPr anchor="b">
            <a:normAutofit/>
          </a:bodyPr>
          <a:lstStyle>
            <a:lvl1pPr>
              <a:defRPr sz="6600" baseline="0">
                <a:solidFill>
                  <a:schemeClr val="bg1"/>
                </a:solidFill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0509540" y="9464400"/>
            <a:ext cx="5790697" cy="547688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6" name="図プレースホルダー 3"/>
          <p:cNvSpPr>
            <a:spLocks noGrp="1"/>
          </p:cNvSpPr>
          <p:nvPr>
            <p:ph type="pic" sz="quarter" idx="12" hasCustomPrompt="1"/>
          </p:nvPr>
        </p:nvSpPr>
        <p:spPr>
          <a:xfrm>
            <a:off x="862286" y="0"/>
            <a:ext cx="7260600" cy="10287000"/>
          </a:xfrm>
          <a:noFill/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7" name="正方形/長方形 6"/>
          <p:cNvSpPr/>
          <p:nvPr userDrawn="1"/>
        </p:nvSpPr>
        <p:spPr>
          <a:xfrm>
            <a:off x="8495134" y="4061358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8351118" y="4134028"/>
            <a:ext cx="9577064" cy="935442"/>
          </a:xfrm>
        </p:spPr>
        <p:txBody>
          <a:bodyPr anchor="t">
            <a:noAutofit/>
          </a:bodyPr>
          <a:lstStyle>
            <a:lvl1pPr algn="l">
              <a:defRPr sz="3200" i="1" baseline="0">
                <a:solidFill>
                  <a:schemeClr val="bg1">
                    <a:lumMod val="85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9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8351118" y="5359524"/>
            <a:ext cx="9577064" cy="3168352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1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7136094" y="9432788"/>
            <a:ext cx="1080120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377189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" presetClass="entr" presetSubtype="3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350"/>
                            </p:stCondLst>
                            <p:childTnLst>
                              <p:par>
                                <p:cTn id="26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95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0" grpId="0" animBg="1"/>
      <p:bldP spid="2" grpId="0"/>
      <p:bldP spid="6" grpId="0"/>
      <p:bldP spid="7" grpId="0" animBg="1"/>
      <p:bldP spid="8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word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1143471" y="3055269"/>
            <a:ext cx="6140652" cy="1748684"/>
          </a:xfrm>
        </p:spPr>
        <p:txBody>
          <a:bodyPr>
            <a:noAutofit/>
          </a:bodyPr>
          <a:lstStyle>
            <a:lvl1pPr algn="r">
              <a:defRPr sz="8000"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0509540" y="9464400"/>
            <a:ext cx="5790697" cy="547688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5" name="円/楕円 4"/>
          <p:cNvSpPr/>
          <p:nvPr userDrawn="1"/>
        </p:nvSpPr>
        <p:spPr>
          <a:xfrm>
            <a:off x="6348019" y="5915094"/>
            <a:ext cx="679093" cy="67909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" name="円/楕円 5"/>
          <p:cNvSpPr/>
          <p:nvPr userDrawn="1"/>
        </p:nvSpPr>
        <p:spPr>
          <a:xfrm>
            <a:off x="7623670" y="3721840"/>
            <a:ext cx="864096" cy="864096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円/楕円 6"/>
          <p:cNvSpPr/>
          <p:nvPr userDrawn="1"/>
        </p:nvSpPr>
        <p:spPr>
          <a:xfrm>
            <a:off x="7287819" y="4896455"/>
            <a:ext cx="1358186" cy="135818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円/楕円 7"/>
          <p:cNvSpPr/>
          <p:nvPr userDrawn="1"/>
        </p:nvSpPr>
        <p:spPr>
          <a:xfrm>
            <a:off x="8945661" y="3271292"/>
            <a:ext cx="599312" cy="59931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9156331" y="4293198"/>
            <a:ext cx="7763739" cy="3082550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-1" y="0"/>
            <a:ext cx="18286413" cy="1118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7136094" y="9432788"/>
            <a:ext cx="1080120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4280297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650"/>
                            </p:stCondLst>
                            <p:childTnLst>
                              <p:par>
                                <p:cTn id="10" presetID="2" presetClass="entr" presetSubtype="6" decel="10000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5" presetClass="entr" presetSubtype="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6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5" presetClass="entr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6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5" presetClass="entr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700"/>
                            </p:stCondLst>
                            <p:childTnLst>
                              <p:par>
                                <p:cTn id="47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>
        <p:tmplLst>
          <p:tmpl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 userDrawn="1"/>
        </p:nvSpPr>
        <p:spPr>
          <a:xfrm>
            <a:off x="-1" y="1"/>
            <a:ext cx="18286413" cy="528751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0509540" y="9464400"/>
            <a:ext cx="5790697" cy="547688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7" name="図プレースホルダー 6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8286413" cy="5143500"/>
          </a:xfrm>
        </p:spPr>
        <p:txBody>
          <a:bodyPr/>
          <a:lstStyle/>
          <a:p>
            <a:endParaRPr kumimoji="1" lang="ja-JP" altLang="en-US"/>
          </a:p>
        </p:txBody>
      </p:sp>
      <p:sp>
        <p:nvSpPr>
          <p:cNvPr id="8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2592146" y="3919364"/>
            <a:ext cx="2448273" cy="2448273"/>
          </a:xfrm>
          <a:prstGeom prst="ellipse">
            <a:avLst/>
          </a:prstGeom>
          <a:solidFill>
            <a:schemeClr val="accent1"/>
          </a:solidFill>
        </p:spPr>
        <p:txBody>
          <a:bodyPr/>
          <a:lstStyle>
            <a:lvl1pPr>
              <a:defRPr>
                <a:latin typeface="Route 159 UltraLight" pitchFamily="50" charset="0"/>
              </a:defRPr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1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7911202" y="3919364"/>
            <a:ext cx="2448273" cy="2448273"/>
          </a:xfrm>
          <a:prstGeom prst="ellipse">
            <a:avLst/>
          </a:prstGeom>
          <a:solidFill>
            <a:schemeClr val="accent3"/>
          </a:solidFill>
        </p:spPr>
        <p:txBody>
          <a:bodyPr/>
          <a:lstStyle>
            <a:lvl1pPr>
              <a:defRPr>
                <a:latin typeface="Route 159 UltraLight" pitchFamily="50" charset="0"/>
              </a:defRPr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2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13249331" y="3919364"/>
            <a:ext cx="2448273" cy="2448273"/>
          </a:xfrm>
          <a:prstGeom prst="ellipse">
            <a:avLst/>
          </a:prstGeom>
          <a:solidFill>
            <a:schemeClr val="accent2"/>
          </a:solidFill>
        </p:spPr>
        <p:txBody>
          <a:bodyPr/>
          <a:lstStyle>
            <a:lvl1pPr>
              <a:defRPr>
                <a:latin typeface="Route 159 UltraLight" pitchFamily="50" charset="0"/>
              </a:defRPr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3" name="図プレースホルダー 12"/>
          <p:cNvSpPr>
            <a:spLocks noGrp="1"/>
          </p:cNvSpPr>
          <p:nvPr>
            <p:ph type="pic" sz="quarter" idx="17" hasCustomPrompt="1"/>
          </p:nvPr>
        </p:nvSpPr>
        <p:spPr>
          <a:xfrm>
            <a:off x="3384234" y="4711452"/>
            <a:ext cx="864096" cy="864096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4" name="図プレースホルダー 12"/>
          <p:cNvSpPr>
            <a:spLocks noGrp="1"/>
          </p:cNvSpPr>
          <p:nvPr>
            <p:ph type="pic" sz="quarter" idx="18" hasCustomPrompt="1"/>
          </p:nvPr>
        </p:nvSpPr>
        <p:spPr>
          <a:xfrm>
            <a:off x="14041419" y="4711452"/>
            <a:ext cx="864096" cy="864096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5" name="図プレースホルダー 12"/>
          <p:cNvSpPr>
            <a:spLocks noGrp="1"/>
          </p:cNvSpPr>
          <p:nvPr>
            <p:ph type="pic" sz="quarter" idx="19" hasCustomPrompt="1"/>
          </p:nvPr>
        </p:nvSpPr>
        <p:spPr>
          <a:xfrm>
            <a:off x="8703290" y="4711452"/>
            <a:ext cx="864096" cy="864096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6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1728051" y="6439644"/>
            <a:ext cx="4210864" cy="720080"/>
          </a:xfrm>
        </p:spPr>
        <p:txBody>
          <a:bodyPr anchor="t">
            <a:noAutofit/>
          </a:bodyPr>
          <a:lstStyle>
            <a:lvl1pPr algn="ctr">
              <a:defRPr sz="3200" i="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7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7051843" y="6439644"/>
            <a:ext cx="4210864" cy="720080"/>
          </a:xfrm>
        </p:spPr>
        <p:txBody>
          <a:bodyPr anchor="t">
            <a:noAutofit/>
          </a:bodyPr>
          <a:lstStyle>
            <a:lvl1pPr algn="ctr">
              <a:defRPr sz="3200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8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>
            <a:off x="12394706" y="6437299"/>
            <a:ext cx="4210864" cy="720080"/>
          </a:xfrm>
        </p:spPr>
        <p:txBody>
          <a:bodyPr anchor="t">
            <a:noAutofit/>
          </a:bodyPr>
          <a:lstStyle>
            <a:lvl1pPr algn="ctr">
              <a:defRPr sz="3200" i="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9" name="テキスト プレースホルダー 6"/>
          <p:cNvSpPr>
            <a:spLocks noGrp="1"/>
          </p:cNvSpPr>
          <p:nvPr>
            <p:ph type="body" sz="quarter" idx="23" hasCustomPrompt="1"/>
          </p:nvPr>
        </p:nvSpPr>
        <p:spPr>
          <a:xfrm>
            <a:off x="1510358" y="7318997"/>
            <a:ext cx="4752528" cy="1787288"/>
          </a:xfrm>
        </p:spPr>
        <p:txBody>
          <a:bodyPr anchor="t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0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6763905" y="7318997"/>
            <a:ext cx="4752528" cy="1787288"/>
          </a:xfrm>
        </p:spPr>
        <p:txBody>
          <a:bodyPr anchor="t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1" name="テキスト プレースホルダー 6"/>
          <p:cNvSpPr>
            <a:spLocks noGrp="1"/>
          </p:cNvSpPr>
          <p:nvPr>
            <p:ph type="body" sz="quarter" idx="25" hasCustomPrompt="1"/>
          </p:nvPr>
        </p:nvSpPr>
        <p:spPr>
          <a:xfrm>
            <a:off x="12167542" y="7316652"/>
            <a:ext cx="4752528" cy="1787288"/>
          </a:xfrm>
        </p:spPr>
        <p:txBody>
          <a:bodyPr anchor="t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2" name="正方形/長方形 21"/>
          <p:cNvSpPr/>
          <p:nvPr userDrawn="1"/>
        </p:nvSpPr>
        <p:spPr>
          <a:xfrm>
            <a:off x="2203016" y="7231732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 userDrawn="1"/>
        </p:nvSpPr>
        <p:spPr>
          <a:xfrm>
            <a:off x="7456563" y="7231732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 userDrawn="1"/>
        </p:nvSpPr>
        <p:spPr>
          <a:xfrm>
            <a:off x="12860200" y="7231732"/>
            <a:ext cx="3240360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accent2"/>
              </a:solidFill>
            </a:endParaRPr>
          </a:p>
        </p:txBody>
      </p:sp>
      <p:sp>
        <p:nvSpPr>
          <p:cNvPr id="25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7136094" y="9432788"/>
            <a:ext cx="1080120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866498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5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5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750"/>
                            </p:stCondLst>
                            <p:childTnLst>
                              <p:par>
                                <p:cTn id="31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250"/>
                            </p:stCondLst>
                            <p:childTnLst>
                              <p:par>
                                <p:cTn id="44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5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5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3250"/>
                            </p:stCondLst>
                            <p:childTnLst>
                              <p:par>
                                <p:cTn id="63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750"/>
                            </p:stCondLst>
                            <p:childTnLst>
                              <p:par>
                                <p:cTn id="76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45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45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4750"/>
                            </p:stCondLst>
                            <p:childTnLst>
                              <p:par>
                                <p:cTn id="9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/>
      <p:bldP spid="8" grpId="0" animBg="1">
        <p:tmplLst>
          <p:tmpl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2" animBg="1">
        <p:tmplLst>
          <p:tmpl>
            <p:tnLst>
              <p:par>
                <p:cTn presetID="45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 animBg="1">
        <p:tmplLst>
          <p:tmpl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2" animBg="1">
        <p:tmplLst>
          <p:tmpl>
            <p:tnLst>
              <p:par>
                <p:cTn presetID="45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1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1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1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 animBg="1">
        <p:tmplLst>
          <p:tmpl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2" animBg="1">
        <p:tmplLst>
          <p:tmpl>
            <p:tnLst>
              <p:par>
                <p:cTn presetID="45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2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1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1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/>
      <p:bldP spid="13" grpId="2"/>
      <p:bldP spid="14" grpId="0"/>
      <p:bldP spid="14" grpId="2"/>
      <p:bldP spid="15" grpId="0"/>
      <p:bldP spid="15" grpId="2"/>
      <p:bldP spid="16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animBg="1"/>
      <p:bldP spid="23" grpId="0" animBg="1"/>
      <p:bldP spid="24" grpId="0" animBg="1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 vert="horz" lIns="163275" tIns="81638" rIns="163275" bIns="81638" rtlCol="0">
            <a:normAutofit/>
          </a:bodyPr>
          <a:lstStyle>
            <a:lvl1pPr>
              <a:defRPr lang="ja-JP" altLang="en-US" i="1" dirty="0">
                <a:solidFill>
                  <a:schemeClr val="tx1">
                    <a:lumMod val="50000"/>
                    <a:lumOff val="50000"/>
                  </a:schemeClr>
                </a:solidFill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アーチ 33"/>
          <p:cNvSpPr/>
          <p:nvPr userDrawn="1"/>
        </p:nvSpPr>
        <p:spPr>
          <a:xfrm rot="3600000">
            <a:off x="1165671" y="2420421"/>
            <a:ext cx="1492195" cy="1492195"/>
          </a:xfrm>
          <a:prstGeom prst="blockArc">
            <a:avLst>
              <a:gd name="adj1" fmla="val 18941412"/>
              <a:gd name="adj2" fmla="val 11732646"/>
              <a:gd name="adj3" fmla="val 4340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35" name="アーチ 34"/>
          <p:cNvSpPr/>
          <p:nvPr userDrawn="1"/>
        </p:nvSpPr>
        <p:spPr>
          <a:xfrm rot="6618510">
            <a:off x="1282259" y="2537009"/>
            <a:ext cx="1259018" cy="1259018"/>
          </a:xfrm>
          <a:prstGeom prst="blockArc">
            <a:avLst>
              <a:gd name="adj1" fmla="val 19452122"/>
              <a:gd name="adj2" fmla="val 11742259"/>
              <a:gd name="adj3" fmla="val 4894"/>
            </a:avLst>
          </a:prstGeom>
          <a:solidFill>
            <a:schemeClr val="accent1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36" name="テキスト プレースホルダー 6"/>
          <p:cNvSpPr>
            <a:spLocks noGrp="1"/>
          </p:cNvSpPr>
          <p:nvPr>
            <p:ph type="body" sz="quarter" idx="15" hasCustomPrompt="1"/>
          </p:nvPr>
        </p:nvSpPr>
        <p:spPr>
          <a:xfrm>
            <a:off x="2023050" y="2655891"/>
            <a:ext cx="7426863" cy="790352"/>
          </a:xfrm>
        </p:spPr>
        <p:txBody>
          <a:bodyPr anchor="b">
            <a:noAutofit/>
          </a:bodyPr>
          <a:lstStyle>
            <a:lvl1pPr algn="l">
              <a:defRPr sz="360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7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2709065" y="3362068"/>
            <a:ext cx="13938025" cy="1275244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8" name="アーチ 37"/>
          <p:cNvSpPr/>
          <p:nvPr userDrawn="1"/>
        </p:nvSpPr>
        <p:spPr>
          <a:xfrm rot="3600000">
            <a:off x="1165671" y="4630775"/>
            <a:ext cx="1492195" cy="1492195"/>
          </a:xfrm>
          <a:prstGeom prst="blockArc">
            <a:avLst>
              <a:gd name="adj1" fmla="val 18941412"/>
              <a:gd name="adj2" fmla="val 11732646"/>
              <a:gd name="adj3" fmla="val 4340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39" name="アーチ 38"/>
          <p:cNvSpPr/>
          <p:nvPr userDrawn="1"/>
        </p:nvSpPr>
        <p:spPr>
          <a:xfrm rot="6618510">
            <a:off x="1282259" y="4747363"/>
            <a:ext cx="1259018" cy="1259018"/>
          </a:xfrm>
          <a:prstGeom prst="blockArc">
            <a:avLst>
              <a:gd name="adj1" fmla="val 19452122"/>
              <a:gd name="adj2" fmla="val 11742259"/>
              <a:gd name="adj3" fmla="val 4894"/>
            </a:avLst>
          </a:prstGeom>
          <a:solidFill>
            <a:schemeClr val="accent3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40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2023050" y="4866245"/>
            <a:ext cx="7426863" cy="790352"/>
          </a:xfrm>
        </p:spPr>
        <p:txBody>
          <a:bodyPr anchor="b">
            <a:noAutofit/>
          </a:bodyPr>
          <a:lstStyle>
            <a:lvl1pPr algn="l">
              <a:defRPr sz="360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1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2709065" y="5572422"/>
            <a:ext cx="13938025" cy="1275244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2" name="アーチ 41"/>
          <p:cNvSpPr/>
          <p:nvPr userDrawn="1"/>
        </p:nvSpPr>
        <p:spPr>
          <a:xfrm rot="3600000">
            <a:off x="1165671" y="6841128"/>
            <a:ext cx="1492195" cy="1492195"/>
          </a:xfrm>
          <a:prstGeom prst="blockArc">
            <a:avLst>
              <a:gd name="adj1" fmla="val 18941412"/>
              <a:gd name="adj2" fmla="val 11732646"/>
              <a:gd name="adj3" fmla="val 4340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43" name="アーチ 42"/>
          <p:cNvSpPr/>
          <p:nvPr userDrawn="1"/>
        </p:nvSpPr>
        <p:spPr>
          <a:xfrm rot="6618510">
            <a:off x="1282259" y="6957716"/>
            <a:ext cx="1259018" cy="1259018"/>
          </a:xfrm>
          <a:prstGeom prst="blockArc">
            <a:avLst>
              <a:gd name="adj1" fmla="val 19452122"/>
              <a:gd name="adj2" fmla="val 11742259"/>
              <a:gd name="adj3" fmla="val 4894"/>
            </a:avLst>
          </a:prstGeom>
          <a:solidFill>
            <a:schemeClr val="accent2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44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2023050" y="7076598"/>
            <a:ext cx="7426863" cy="790352"/>
          </a:xfrm>
        </p:spPr>
        <p:txBody>
          <a:bodyPr anchor="b">
            <a:noAutofit/>
          </a:bodyPr>
          <a:lstStyle>
            <a:lvl1pPr algn="l">
              <a:defRPr sz="360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5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2709065" y="7782775"/>
            <a:ext cx="13938025" cy="1275244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38724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9" decel="10000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600"/>
                            </p:stCondLst>
                            <p:childTnLst>
                              <p:par>
                                <p:cTn id="36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350"/>
                            </p:stCondLst>
                            <p:childTnLst>
                              <p:par>
                                <p:cTn id="41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7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7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9" decel="10000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3450"/>
                            </p:stCondLst>
                            <p:childTnLst>
                              <p:par>
                                <p:cTn id="64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4200"/>
                            </p:stCondLst>
                            <p:childTnLst>
                              <p:par>
                                <p:cTn id="69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7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7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7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7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7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7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9" decel="10000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5300"/>
                            </p:stCondLst>
                            <p:childTnLst>
                              <p:par>
                                <p:cTn id="92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34" grpId="0" animBg="1"/>
      <p:bldP spid="34" grpId="1" animBg="1"/>
      <p:bldP spid="35" grpId="0" animBg="1"/>
      <p:bldP spid="35" grpId="1" animBg="1"/>
      <p:bldP spid="36" grpId="0" build="p">
        <p:tmplLst>
          <p:tmpl lvl="1">
            <p:tnLst>
              <p:par>
                <p:cTn presetID="2" presetClass="entr" presetSubtype="9" decel="100000" fill="hold" nodeType="withEffect">
                  <p:stCondLst>
                    <p:cond delay="50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7" grpId="0" build="allAtOnce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8" grpId="0" animBg="1"/>
      <p:bldP spid="38" grpId="1" animBg="1"/>
      <p:bldP spid="39" grpId="0" animBg="1"/>
      <p:bldP spid="39" grpId="1" animBg="1"/>
      <p:bldP spid="40" grpId="0" build="p">
        <p:tmplLst>
          <p:tmpl lvl="1">
            <p:tnLst>
              <p:par>
                <p:cTn presetID="2" presetClass="entr" presetSubtype="9" decel="100000" fill="hold" nodeType="withEffect">
                  <p:stCondLst>
                    <p:cond delay="50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1" grpId="0" build="allAtOnce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2" grpId="0" animBg="1"/>
      <p:bldP spid="42" grpId="1" animBg="1"/>
      <p:bldP spid="43" grpId="0" animBg="1"/>
      <p:bldP spid="43" grpId="1" animBg="1"/>
      <p:bldP spid="44" grpId="0" build="p">
        <p:tmplLst>
          <p:tmpl lvl="1">
            <p:tnLst>
              <p:par>
                <p:cTn presetID="2" presetClass="entr" presetSubtype="9" decel="100000" fill="hold" nodeType="withEffect">
                  <p:stCondLst>
                    <p:cond delay="50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5" grpId="0" build="allAtOnce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illa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/>
          <p:cNvSpPr/>
          <p:nvPr userDrawn="1"/>
        </p:nvSpPr>
        <p:spPr>
          <a:xfrm>
            <a:off x="761206" y="3352800"/>
            <a:ext cx="3920837" cy="3311236"/>
          </a:xfrm>
          <a:custGeom>
            <a:avLst/>
            <a:gdLst/>
            <a:ahLst/>
            <a:cxnLst/>
            <a:rect l="l" t="t" r="r" b="b"/>
            <a:pathLst>
              <a:path w="3920837" h="3311236">
                <a:moveTo>
                  <a:pt x="0" y="0"/>
                </a:moveTo>
                <a:lnTo>
                  <a:pt x="3920837" y="0"/>
                </a:lnTo>
                <a:lnTo>
                  <a:pt x="3920837" y="3311236"/>
                </a:lnTo>
                <a:lnTo>
                  <a:pt x="1960419" y="2784764"/>
                </a:lnTo>
                <a:lnTo>
                  <a:pt x="0" y="3311236"/>
                </a:lnTo>
                <a:close/>
              </a:path>
            </a:pathLst>
          </a:custGeom>
          <a:ln>
            <a:noFill/>
          </a:ln>
          <a:effectLst>
            <a:outerShdw dist="88900" algn="tl" rotWithShape="0">
              <a:schemeClr val="accent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 userDrawn="1"/>
        </p:nvSpPr>
        <p:spPr>
          <a:xfrm>
            <a:off x="9323316" y="3352799"/>
            <a:ext cx="3920837" cy="4475019"/>
          </a:xfrm>
          <a:custGeom>
            <a:avLst/>
            <a:gdLst/>
            <a:ahLst/>
            <a:cxnLst/>
            <a:rect l="l" t="t" r="r" b="b"/>
            <a:pathLst>
              <a:path w="3920837" h="4475019">
                <a:moveTo>
                  <a:pt x="0" y="0"/>
                </a:moveTo>
                <a:lnTo>
                  <a:pt x="3920837" y="0"/>
                </a:lnTo>
                <a:lnTo>
                  <a:pt x="3920837" y="4475019"/>
                </a:lnTo>
                <a:lnTo>
                  <a:pt x="3920836" y="4475019"/>
                </a:lnTo>
                <a:lnTo>
                  <a:pt x="1960418" y="3948547"/>
                </a:lnTo>
                <a:lnTo>
                  <a:pt x="0" y="447501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dist="88900" algn="tl" rotWithShape="0">
              <a:schemeClr val="accent2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13604369" y="3352799"/>
            <a:ext cx="3920838" cy="5001491"/>
          </a:xfrm>
          <a:custGeom>
            <a:avLst/>
            <a:gdLst/>
            <a:ahLst/>
            <a:cxnLst/>
            <a:rect l="l" t="t" r="r" b="b"/>
            <a:pathLst>
              <a:path w="3920838" h="5001491">
                <a:moveTo>
                  <a:pt x="0" y="0"/>
                </a:moveTo>
                <a:lnTo>
                  <a:pt x="3920838" y="0"/>
                </a:lnTo>
                <a:lnTo>
                  <a:pt x="3920838" y="5001491"/>
                </a:lnTo>
                <a:lnTo>
                  <a:pt x="1960419" y="4475019"/>
                </a:lnTo>
                <a:lnTo>
                  <a:pt x="0" y="500149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dist="88900" algn="tl" rotWithShape="0">
              <a:schemeClr val="accent5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0509540" y="9464400"/>
            <a:ext cx="5790697" cy="547688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136094" y="9432788"/>
            <a:ext cx="1080120" cy="547688"/>
          </a:xfrm>
          <a:prstGeom prst="rect">
            <a:avLst/>
          </a:prstGeom>
        </p:spPr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5" name="正方形/長方形 4"/>
          <p:cNvSpPr/>
          <p:nvPr userDrawn="1"/>
        </p:nvSpPr>
        <p:spPr>
          <a:xfrm>
            <a:off x="-1" y="1"/>
            <a:ext cx="18286413" cy="335279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dist="889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5042261" y="1"/>
            <a:ext cx="3920837" cy="7259781"/>
          </a:xfrm>
          <a:custGeom>
            <a:avLst/>
            <a:gdLst/>
            <a:ahLst/>
            <a:cxnLst/>
            <a:rect l="l" t="t" r="r" b="b"/>
            <a:pathLst>
              <a:path w="3920837" h="7259781">
                <a:moveTo>
                  <a:pt x="0" y="0"/>
                </a:moveTo>
                <a:lnTo>
                  <a:pt x="3920837" y="0"/>
                </a:lnTo>
                <a:lnTo>
                  <a:pt x="3920837" y="7259781"/>
                </a:lnTo>
                <a:lnTo>
                  <a:pt x="3920836" y="7259781"/>
                </a:lnTo>
                <a:lnTo>
                  <a:pt x="1960418" y="6733309"/>
                </a:lnTo>
                <a:lnTo>
                  <a:pt x="0" y="725978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dist="88900" algn="tl" rotWithShape="0">
              <a:schemeClr val="accent3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テキスト ボックス 22"/>
          <p:cNvSpPr txBox="1"/>
          <p:nvPr userDrawn="1"/>
        </p:nvSpPr>
        <p:spPr>
          <a:xfrm>
            <a:off x="816625" y="2386804"/>
            <a:ext cx="277170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6000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01</a:t>
            </a:r>
            <a:endParaRPr kumimoji="1" lang="ja-JP" altLang="en-US" sz="6000" dirty="0">
              <a:solidFill>
                <a:schemeClr val="bg1"/>
              </a:solidFill>
              <a:latin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24" name="テキスト ボックス 23"/>
          <p:cNvSpPr txBox="1"/>
          <p:nvPr userDrawn="1"/>
        </p:nvSpPr>
        <p:spPr>
          <a:xfrm>
            <a:off x="5106919" y="2386803"/>
            <a:ext cx="277170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6000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02</a:t>
            </a:r>
            <a:endParaRPr kumimoji="1" lang="ja-JP" altLang="en-US" sz="6000" dirty="0">
              <a:solidFill>
                <a:schemeClr val="bg1"/>
              </a:solidFill>
              <a:latin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25" name="テキスト ボックス 24"/>
          <p:cNvSpPr txBox="1"/>
          <p:nvPr userDrawn="1"/>
        </p:nvSpPr>
        <p:spPr>
          <a:xfrm>
            <a:off x="9397213" y="2386803"/>
            <a:ext cx="277170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6000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03</a:t>
            </a:r>
            <a:endParaRPr kumimoji="1" lang="ja-JP" altLang="en-US" sz="6000" dirty="0">
              <a:solidFill>
                <a:schemeClr val="bg1"/>
              </a:solidFill>
              <a:latin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26" name="テキスト ボックス 25"/>
          <p:cNvSpPr txBox="1"/>
          <p:nvPr userDrawn="1"/>
        </p:nvSpPr>
        <p:spPr>
          <a:xfrm>
            <a:off x="13687506" y="2386802"/>
            <a:ext cx="277170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6000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04</a:t>
            </a:r>
            <a:endParaRPr kumimoji="1" lang="ja-JP" altLang="en-US" sz="6000" dirty="0">
              <a:solidFill>
                <a:schemeClr val="bg1"/>
              </a:solidFill>
              <a:latin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27" name="タイトル 1"/>
          <p:cNvSpPr>
            <a:spLocks noGrp="1"/>
          </p:cNvSpPr>
          <p:nvPr>
            <p:ph type="title" hasCustomPrompt="1"/>
          </p:nvPr>
        </p:nvSpPr>
        <p:spPr>
          <a:xfrm>
            <a:off x="9280957" y="248400"/>
            <a:ext cx="8244250" cy="1203151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8" name="正方形/長方形 27"/>
          <p:cNvSpPr/>
          <p:nvPr userDrawn="1"/>
        </p:nvSpPr>
        <p:spPr>
          <a:xfrm>
            <a:off x="9496981" y="1400400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813675" y="3552224"/>
            <a:ext cx="3716212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1" name="テキスト プレースホルダー 6"/>
          <p:cNvSpPr>
            <a:spLocks noGrp="1"/>
          </p:cNvSpPr>
          <p:nvPr>
            <p:ph type="body" sz="quarter" idx="23" hasCustomPrompt="1"/>
          </p:nvPr>
        </p:nvSpPr>
        <p:spPr>
          <a:xfrm>
            <a:off x="828189" y="4184839"/>
            <a:ext cx="3729297" cy="1809561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2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5092230" y="3552224"/>
            <a:ext cx="3716212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3" name="テキスト プレースホルダー 6"/>
          <p:cNvSpPr>
            <a:spLocks noGrp="1"/>
          </p:cNvSpPr>
          <p:nvPr>
            <p:ph type="body" sz="quarter" idx="25" hasCustomPrompt="1"/>
          </p:nvPr>
        </p:nvSpPr>
        <p:spPr>
          <a:xfrm>
            <a:off x="5106744" y="4184839"/>
            <a:ext cx="3729297" cy="2479197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4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9370785" y="3552224"/>
            <a:ext cx="3716212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5" name="テキスト プレースホルダー 6"/>
          <p:cNvSpPr>
            <a:spLocks noGrp="1"/>
          </p:cNvSpPr>
          <p:nvPr>
            <p:ph type="body" sz="quarter" idx="27" hasCustomPrompt="1"/>
          </p:nvPr>
        </p:nvSpPr>
        <p:spPr>
          <a:xfrm>
            <a:off x="9385299" y="4184839"/>
            <a:ext cx="3729297" cy="2898132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6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13678369" y="3552224"/>
            <a:ext cx="3695231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7" name="テキスト プレースホルダー 6"/>
          <p:cNvSpPr>
            <a:spLocks noGrp="1"/>
          </p:cNvSpPr>
          <p:nvPr>
            <p:ph type="body" sz="quarter" idx="29" hasCustomPrompt="1"/>
          </p:nvPr>
        </p:nvSpPr>
        <p:spPr>
          <a:xfrm>
            <a:off x="13663855" y="4184839"/>
            <a:ext cx="3729297" cy="3522247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9" name="テキスト プレースホルダー 6"/>
          <p:cNvSpPr>
            <a:spLocks noGrp="1"/>
          </p:cNvSpPr>
          <p:nvPr>
            <p:ph type="body" sz="quarter" idx="15" hasCustomPrompt="1"/>
          </p:nvPr>
        </p:nvSpPr>
        <p:spPr>
          <a:xfrm>
            <a:off x="617191" y="8098971"/>
            <a:ext cx="12735952" cy="1306286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0" name="正方形/長方形 39"/>
          <p:cNvSpPr/>
          <p:nvPr userDrawn="1"/>
        </p:nvSpPr>
        <p:spPr>
          <a:xfrm>
            <a:off x="761206" y="7998731"/>
            <a:ext cx="3240360" cy="72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9323316" y="1543100"/>
            <a:ext cx="8098881" cy="504056"/>
          </a:xfrm>
        </p:spPr>
        <p:txBody>
          <a:bodyPr/>
          <a:lstStyle>
            <a:lvl1pPr>
              <a:defRPr i="1" baseline="0">
                <a:solidFill>
                  <a:schemeClr val="bg1">
                    <a:lumMod val="95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840335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1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600"/>
                            </p:stCondLst>
                            <p:childTnLst>
                              <p:par>
                                <p:cTn id="22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400"/>
                            </p:stCondLst>
                            <p:childTnLst>
                              <p:par>
                                <p:cTn id="36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200"/>
                            </p:stCondLst>
                            <p:childTnLst>
                              <p:par>
                                <p:cTn id="50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4000"/>
                            </p:stCondLst>
                            <p:childTnLst>
                              <p:par>
                                <p:cTn id="64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6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4800"/>
                            </p:stCondLst>
                            <p:childTnLst>
                              <p:par>
                                <p:cTn id="78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  <p:bldP spid="5" grpId="0" animBg="1"/>
      <p:bldP spid="8" grpId="0" animBg="1"/>
      <p:bldP spid="23" grpId="0"/>
      <p:bldP spid="24" grpId="0"/>
      <p:bldP spid="25" grpId="0"/>
      <p:bldP spid="26" grpId="0"/>
      <p:bldP spid="27" grpId="0"/>
      <p:bldP spid="28" grpId="0" animBg="1"/>
      <p:bldP spid="30" grpId="0" build="p">
        <p:tmplLst>
          <p:tmpl lvl="1">
            <p:tnLst>
              <p:par>
                <p:cTn presetID="22" presetClass="entr" presetSubtype="1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22" presetClass="entr" presetSubtype="1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22" presetClass="entr" presetSubtype="1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22" presetClass="entr" presetSubtype="1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22" presetClass="entr" presetSubtype="1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22" presetClass="entr" presetSubtype="1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22" presetClass="entr" presetSubtype="1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22" presetClass="entr" presetSubtype="1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9" grpId="0" build="allAtOnce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0" grpId="0" animBg="1"/>
      <p:bldP spid="4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ofil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円/楕円 26"/>
          <p:cNvSpPr/>
          <p:nvPr userDrawn="1"/>
        </p:nvSpPr>
        <p:spPr>
          <a:xfrm>
            <a:off x="11143377" y="3995458"/>
            <a:ext cx="1032497" cy="1032497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0509540" y="9464400"/>
            <a:ext cx="5790697" cy="547688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5" name="円/楕円 4"/>
          <p:cNvSpPr/>
          <p:nvPr userDrawn="1"/>
        </p:nvSpPr>
        <p:spPr>
          <a:xfrm>
            <a:off x="11951518" y="5027955"/>
            <a:ext cx="811957" cy="81195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2"/>
              </a:solidFill>
            </a:endParaRPr>
          </a:p>
        </p:txBody>
      </p:sp>
      <p:sp>
        <p:nvSpPr>
          <p:cNvPr id="6" name="円/楕円 5"/>
          <p:cNvSpPr/>
          <p:nvPr userDrawn="1"/>
        </p:nvSpPr>
        <p:spPr>
          <a:xfrm>
            <a:off x="6664309" y="1039044"/>
            <a:ext cx="5060429" cy="5060429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円/楕円 6"/>
          <p:cNvSpPr/>
          <p:nvPr userDrawn="1"/>
        </p:nvSpPr>
        <p:spPr>
          <a:xfrm>
            <a:off x="5584189" y="2479204"/>
            <a:ext cx="1368152" cy="136815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円/楕円 7"/>
          <p:cNvSpPr/>
          <p:nvPr userDrawn="1"/>
        </p:nvSpPr>
        <p:spPr>
          <a:xfrm>
            <a:off x="6500424" y="914897"/>
            <a:ext cx="5060429" cy="506042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タイトル 1"/>
          <p:cNvSpPr>
            <a:spLocks noGrp="1"/>
          </p:cNvSpPr>
          <p:nvPr>
            <p:ph type="title" hasCustomPrompt="1"/>
          </p:nvPr>
        </p:nvSpPr>
        <p:spPr>
          <a:xfrm>
            <a:off x="4329563" y="6222956"/>
            <a:ext cx="9577064" cy="792088"/>
          </a:xfrm>
        </p:spPr>
        <p:txBody>
          <a:bodyPr anchor="b">
            <a:normAutofit/>
          </a:bodyPr>
          <a:lstStyle>
            <a:lvl1pPr algn="ctr">
              <a:defRPr sz="3600" baseline="0">
                <a:solidFill>
                  <a:schemeClr val="tx2"/>
                </a:solidFill>
                <a:latin typeface="Route 159 Light" pitchFamily="50" charset="0"/>
              </a:defRPr>
            </a:lvl1pPr>
          </a:lstStyle>
          <a:p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7523026" y="7735788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4354674" y="6943700"/>
            <a:ext cx="9577064" cy="576064"/>
          </a:xfrm>
        </p:spPr>
        <p:txBody>
          <a:bodyPr anchor="t">
            <a:noAutofit/>
          </a:bodyPr>
          <a:lstStyle>
            <a:lvl1pPr algn="ctr">
              <a:defRPr sz="2400" i="1" baseline="0">
                <a:solidFill>
                  <a:schemeClr val="accent1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2" name="図プレースホルダー 5"/>
          <p:cNvSpPr>
            <a:spLocks noGrp="1"/>
          </p:cNvSpPr>
          <p:nvPr>
            <p:ph type="pic" sz="quarter" idx="13" hasCustomPrompt="1"/>
          </p:nvPr>
        </p:nvSpPr>
        <p:spPr>
          <a:xfrm>
            <a:off x="6664309" y="1039044"/>
            <a:ext cx="4916413" cy="4916413"/>
          </a:xfrm>
          <a:prstGeom prst="ellipse">
            <a:avLst/>
          </a:prstGeom>
          <a:solidFill>
            <a:schemeClr val="bg1"/>
          </a:solidFill>
          <a:ln w="28575" cmpd="sng">
            <a:solidFill>
              <a:schemeClr val="accent1"/>
            </a:solidFill>
          </a:ln>
          <a:effectLst/>
        </p:spPr>
        <p:txBody>
          <a:bodyPr>
            <a:normAutofit/>
          </a:bodyPr>
          <a:lstStyle>
            <a:lvl1pPr>
              <a:defRPr sz="18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22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2899794" y="7879804"/>
            <a:ext cx="12486825" cy="1584176"/>
          </a:xfrm>
        </p:spPr>
        <p:txBody>
          <a:bodyPr anchor="t">
            <a:normAutofit/>
          </a:bodyPr>
          <a:lstStyle>
            <a:lvl1pPr algn="ctr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3" name="円/楕円 22"/>
          <p:cNvSpPr/>
          <p:nvPr userDrawn="1"/>
        </p:nvSpPr>
        <p:spPr>
          <a:xfrm>
            <a:off x="4354674" y="2047156"/>
            <a:ext cx="864096" cy="86409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4" name="円/楕円 23"/>
          <p:cNvSpPr/>
          <p:nvPr userDrawn="1"/>
        </p:nvSpPr>
        <p:spPr>
          <a:xfrm>
            <a:off x="5584189" y="1899752"/>
            <a:ext cx="432048" cy="43204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5" name="円/楕円 24"/>
          <p:cNvSpPr/>
          <p:nvPr userDrawn="1"/>
        </p:nvSpPr>
        <p:spPr>
          <a:xfrm>
            <a:off x="13315215" y="4732632"/>
            <a:ext cx="486995" cy="48699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2"/>
              </a:solidFill>
            </a:endParaRPr>
          </a:p>
        </p:txBody>
      </p:sp>
      <p:sp>
        <p:nvSpPr>
          <p:cNvPr id="26" name="正方形/長方形 25"/>
          <p:cNvSpPr/>
          <p:nvPr userDrawn="1"/>
        </p:nvSpPr>
        <p:spPr>
          <a:xfrm>
            <a:off x="-1" y="0"/>
            <a:ext cx="18286413" cy="1118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7136094" y="9432788"/>
            <a:ext cx="1080120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096024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" presetClass="entr" presetSubtype="6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5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6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5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6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5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6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5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6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5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6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" presetClass="entr" presetSubtype="1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" presetClass="entr" presetSubtype="1" decel="10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" presetClass="entr" presetSubtype="1" decel="1000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700"/>
                            </p:stCondLst>
                            <p:childTnLst>
                              <p:par>
                                <p:cTn id="81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2450"/>
                            </p:stCondLst>
                            <p:childTnLst>
                              <p:par>
                                <p:cTn id="8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3500"/>
                            </p:stCondLst>
                            <p:childTnLst>
                              <p:par>
                                <p:cTn id="90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7" grpId="1" animBg="1"/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/>
      <p:bldP spid="10" grpId="0" animBg="1"/>
      <p:bldP spid="1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animBg="1"/>
      <p:bldP spid="12" grpId="1" animBg="1"/>
      <p:bldP spid="22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</p:bld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&amp; 4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正方形/長方形 40"/>
          <p:cNvSpPr/>
          <p:nvPr userDrawn="1"/>
        </p:nvSpPr>
        <p:spPr>
          <a:xfrm>
            <a:off x="0" y="0"/>
            <a:ext cx="9142414" cy="1028699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0509540" y="9464400"/>
            <a:ext cx="5790697" cy="547688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5" name="図プレースホルダー 3"/>
          <p:cNvSpPr>
            <a:spLocks noGrp="1"/>
          </p:cNvSpPr>
          <p:nvPr>
            <p:ph type="pic" sz="quarter" idx="12" hasCustomPrompt="1"/>
          </p:nvPr>
        </p:nvSpPr>
        <p:spPr>
          <a:xfrm>
            <a:off x="-1" y="0"/>
            <a:ext cx="8999191" cy="10287000"/>
          </a:xfrm>
          <a:noFill/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6" name="タイトル プレースホルダー 1"/>
          <p:cNvSpPr>
            <a:spLocks noGrp="1"/>
          </p:cNvSpPr>
          <p:nvPr>
            <p:ph type="title" hasCustomPrompt="1"/>
          </p:nvPr>
        </p:nvSpPr>
        <p:spPr>
          <a:xfrm>
            <a:off x="9431238" y="246956"/>
            <a:ext cx="7990959" cy="1203151"/>
          </a:xfrm>
          <a:prstGeom prst="rect">
            <a:avLst/>
          </a:prstGeom>
        </p:spPr>
        <p:txBody>
          <a:bodyPr vert="horz" lIns="163275" tIns="81638" rIns="163275" bIns="81638" rtlCol="0" anchor="ctr">
            <a:normAutofit/>
          </a:bodyPr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9503246" y="1543100"/>
            <a:ext cx="7918951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9575254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8495134" y="2407196"/>
            <a:ext cx="1080120" cy="720080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>
              <a:defRPr>
                <a:latin typeface="Route 159 UltraLight" pitchFamily="50" charset="0"/>
              </a:defRPr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1" name="直角三角形 10"/>
          <p:cNvSpPr/>
          <p:nvPr userDrawn="1"/>
        </p:nvSpPr>
        <p:spPr>
          <a:xfrm rot="5400000">
            <a:off x="9214817" y="3054872"/>
            <a:ext cx="288034" cy="432841"/>
          </a:xfrm>
          <a:prstGeom prst="rtTriangl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プレースホルダー 6"/>
          <p:cNvSpPr>
            <a:spLocks noGrp="1"/>
          </p:cNvSpPr>
          <p:nvPr>
            <p:ph type="body" sz="quarter" idx="23" hasCustomPrompt="1"/>
          </p:nvPr>
        </p:nvSpPr>
        <p:spPr>
          <a:xfrm>
            <a:off x="8711158" y="2291316"/>
            <a:ext cx="648072" cy="1008112"/>
          </a:xfrm>
        </p:spPr>
        <p:txBody>
          <a:bodyPr anchor="t">
            <a:noAutofit/>
          </a:bodyPr>
          <a:lstStyle>
            <a:lvl1pPr algn="ctr">
              <a:defRPr sz="4400" i="0" baseline="0">
                <a:solidFill>
                  <a:schemeClr val="bg1"/>
                </a:solidFill>
                <a:latin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lvl="0"/>
            <a:r>
              <a:rPr kumimoji="1" lang="en-US" altLang="ja-JP" dirty="0"/>
              <a:t>#</a:t>
            </a:r>
            <a:endParaRPr kumimoji="1" lang="ja-JP" altLang="en-US" dirty="0"/>
          </a:p>
        </p:txBody>
      </p:sp>
      <p:sp>
        <p:nvSpPr>
          <p:cNvPr id="14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9684870" y="2407196"/>
            <a:ext cx="7737326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5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9719269" y="3199284"/>
            <a:ext cx="7702927" cy="576064"/>
          </a:xfrm>
        </p:spPr>
        <p:txBody>
          <a:bodyPr anchor="t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6" name="正方形/長方形 15"/>
          <p:cNvSpPr/>
          <p:nvPr userDrawn="1"/>
        </p:nvSpPr>
        <p:spPr>
          <a:xfrm>
            <a:off x="9863286" y="3127276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テキスト プレースホルダー 5"/>
          <p:cNvSpPr>
            <a:spLocks noGrp="1"/>
          </p:cNvSpPr>
          <p:nvPr>
            <p:ph type="body" sz="quarter" idx="25" hasCustomPrompt="1"/>
          </p:nvPr>
        </p:nvSpPr>
        <p:spPr>
          <a:xfrm>
            <a:off x="8482996" y="4142583"/>
            <a:ext cx="1080120" cy="720080"/>
          </a:xfrm>
          <a:prstGeom prst="rect">
            <a:avLst/>
          </a:prstGeom>
          <a:solidFill>
            <a:schemeClr val="accent3"/>
          </a:solidFill>
        </p:spPr>
        <p:txBody>
          <a:bodyPr/>
          <a:lstStyle>
            <a:lvl1pPr>
              <a:defRPr>
                <a:latin typeface="Route 159 UltraLight" pitchFamily="50" charset="0"/>
              </a:defRPr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24" name="直角三角形 23"/>
          <p:cNvSpPr/>
          <p:nvPr userDrawn="1"/>
        </p:nvSpPr>
        <p:spPr>
          <a:xfrm rot="5400000">
            <a:off x="9202679" y="4790259"/>
            <a:ext cx="288034" cy="432841"/>
          </a:xfrm>
          <a:prstGeom prst="rt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8699020" y="4026703"/>
            <a:ext cx="648072" cy="1008112"/>
          </a:xfrm>
        </p:spPr>
        <p:txBody>
          <a:bodyPr anchor="t">
            <a:noAutofit/>
          </a:bodyPr>
          <a:lstStyle>
            <a:lvl1pPr algn="ctr">
              <a:defRPr sz="4400" i="0" baseline="0">
                <a:solidFill>
                  <a:schemeClr val="bg1"/>
                </a:solidFill>
                <a:latin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lvl="0"/>
            <a:r>
              <a:rPr kumimoji="1" lang="en-US" altLang="ja-JP" dirty="0"/>
              <a:t>#</a:t>
            </a:r>
            <a:endParaRPr kumimoji="1" lang="ja-JP" altLang="en-US" dirty="0"/>
          </a:p>
        </p:txBody>
      </p:sp>
      <p:sp>
        <p:nvSpPr>
          <p:cNvPr id="26" name="テキスト プレースホルダー 6"/>
          <p:cNvSpPr>
            <a:spLocks noGrp="1"/>
          </p:cNvSpPr>
          <p:nvPr>
            <p:ph type="body" sz="quarter" idx="27" hasCustomPrompt="1"/>
          </p:nvPr>
        </p:nvSpPr>
        <p:spPr>
          <a:xfrm>
            <a:off x="9672732" y="4142583"/>
            <a:ext cx="7737326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7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9707131" y="4934671"/>
            <a:ext cx="7702927" cy="576064"/>
          </a:xfrm>
        </p:spPr>
        <p:txBody>
          <a:bodyPr anchor="t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8" name="正方形/長方形 27"/>
          <p:cNvSpPr/>
          <p:nvPr userDrawn="1"/>
        </p:nvSpPr>
        <p:spPr>
          <a:xfrm>
            <a:off x="9851148" y="4862663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テキスト プレースホルダー 5"/>
          <p:cNvSpPr>
            <a:spLocks noGrp="1"/>
          </p:cNvSpPr>
          <p:nvPr>
            <p:ph type="body" sz="quarter" idx="29" hasCustomPrompt="1"/>
          </p:nvPr>
        </p:nvSpPr>
        <p:spPr>
          <a:xfrm>
            <a:off x="8495134" y="5784377"/>
            <a:ext cx="1080120" cy="720080"/>
          </a:xfrm>
          <a:prstGeom prst="rect">
            <a:avLst/>
          </a:prstGeom>
          <a:solidFill>
            <a:schemeClr val="accent2"/>
          </a:solidFill>
        </p:spPr>
        <p:txBody>
          <a:bodyPr/>
          <a:lstStyle>
            <a:lvl1pPr>
              <a:defRPr>
                <a:latin typeface="Route 159 UltraLight" pitchFamily="50" charset="0"/>
              </a:defRPr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30" name="直角三角形 29"/>
          <p:cNvSpPr/>
          <p:nvPr userDrawn="1"/>
        </p:nvSpPr>
        <p:spPr>
          <a:xfrm rot="5400000">
            <a:off x="9214817" y="6432053"/>
            <a:ext cx="288034" cy="432841"/>
          </a:xfrm>
          <a:prstGeom prst="rtTriangle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テキスト プレースホルダー 6"/>
          <p:cNvSpPr>
            <a:spLocks noGrp="1"/>
          </p:cNvSpPr>
          <p:nvPr>
            <p:ph type="body" sz="quarter" idx="30" hasCustomPrompt="1"/>
          </p:nvPr>
        </p:nvSpPr>
        <p:spPr>
          <a:xfrm>
            <a:off x="8711158" y="5668497"/>
            <a:ext cx="648072" cy="1008112"/>
          </a:xfrm>
        </p:spPr>
        <p:txBody>
          <a:bodyPr anchor="t">
            <a:noAutofit/>
          </a:bodyPr>
          <a:lstStyle>
            <a:lvl1pPr algn="ctr">
              <a:defRPr sz="4400" i="0" baseline="0">
                <a:solidFill>
                  <a:schemeClr val="bg1"/>
                </a:solidFill>
                <a:latin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lvl="0"/>
            <a:r>
              <a:rPr kumimoji="1" lang="en-US" altLang="ja-JP" dirty="0"/>
              <a:t>#</a:t>
            </a:r>
            <a:endParaRPr kumimoji="1" lang="ja-JP" altLang="en-US" dirty="0"/>
          </a:p>
        </p:txBody>
      </p:sp>
      <p:sp>
        <p:nvSpPr>
          <p:cNvPr id="32" name="テキスト プレースホルダー 6"/>
          <p:cNvSpPr>
            <a:spLocks noGrp="1"/>
          </p:cNvSpPr>
          <p:nvPr>
            <p:ph type="body" sz="quarter" idx="31" hasCustomPrompt="1"/>
          </p:nvPr>
        </p:nvSpPr>
        <p:spPr>
          <a:xfrm>
            <a:off x="9684870" y="5784377"/>
            <a:ext cx="7737326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3" name="テキスト プレースホルダー 6"/>
          <p:cNvSpPr>
            <a:spLocks noGrp="1"/>
          </p:cNvSpPr>
          <p:nvPr>
            <p:ph type="body" sz="quarter" idx="32" hasCustomPrompt="1"/>
          </p:nvPr>
        </p:nvSpPr>
        <p:spPr>
          <a:xfrm>
            <a:off x="9719269" y="6576465"/>
            <a:ext cx="7702927" cy="576064"/>
          </a:xfrm>
        </p:spPr>
        <p:txBody>
          <a:bodyPr anchor="t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4" name="正方形/長方形 33"/>
          <p:cNvSpPr/>
          <p:nvPr userDrawn="1"/>
        </p:nvSpPr>
        <p:spPr>
          <a:xfrm>
            <a:off x="9863286" y="6504457"/>
            <a:ext cx="3240360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テキスト プレースホルダー 5"/>
          <p:cNvSpPr>
            <a:spLocks noGrp="1"/>
          </p:cNvSpPr>
          <p:nvPr>
            <p:ph type="body" sz="quarter" idx="33" hasCustomPrompt="1"/>
          </p:nvPr>
        </p:nvSpPr>
        <p:spPr>
          <a:xfrm>
            <a:off x="8489452" y="7519764"/>
            <a:ext cx="1080120" cy="720080"/>
          </a:xfrm>
          <a:prstGeom prst="rect">
            <a:avLst/>
          </a:prstGeom>
          <a:solidFill>
            <a:schemeClr val="accent4"/>
          </a:solidFill>
        </p:spPr>
        <p:txBody>
          <a:bodyPr/>
          <a:lstStyle>
            <a:lvl1pPr>
              <a:defRPr>
                <a:latin typeface="Route 159 UltraLight" pitchFamily="50" charset="0"/>
              </a:defRPr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36" name="直角三角形 35"/>
          <p:cNvSpPr/>
          <p:nvPr userDrawn="1"/>
        </p:nvSpPr>
        <p:spPr>
          <a:xfrm rot="5400000">
            <a:off x="9209135" y="8167440"/>
            <a:ext cx="288034" cy="432841"/>
          </a:xfrm>
          <a:prstGeom prst="rtTriangle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テキスト プレースホルダー 6"/>
          <p:cNvSpPr>
            <a:spLocks noGrp="1"/>
          </p:cNvSpPr>
          <p:nvPr>
            <p:ph type="body" sz="quarter" idx="34" hasCustomPrompt="1"/>
          </p:nvPr>
        </p:nvSpPr>
        <p:spPr>
          <a:xfrm>
            <a:off x="8705476" y="7403884"/>
            <a:ext cx="648072" cy="1008112"/>
          </a:xfrm>
        </p:spPr>
        <p:txBody>
          <a:bodyPr anchor="t">
            <a:noAutofit/>
          </a:bodyPr>
          <a:lstStyle>
            <a:lvl1pPr algn="ctr">
              <a:defRPr sz="4400" i="0" baseline="0">
                <a:solidFill>
                  <a:schemeClr val="bg1"/>
                </a:solidFill>
                <a:latin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lvl="0"/>
            <a:r>
              <a:rPr kumimoji="1" lang="en-US" altLang="ja-JP" dirty="0"/>
              <a:t>#</a:t>
            </a:r>
            <a:endParaRPr kumimoji="1" lang="ja-JP" altLang="en-US" dirty="0"/>
          </a:p>
        </p:txBody>
      </p:sp>
      <p:sp>
        <p:nvSpPr>
          <p:cNvPr id="38" name="テキスト プレースホルダー 6"/>
          <p:cNvSpPr>
            <a:spLocks noGrp="1"/>
          </p:cNvSpPr>
          <p:nvPr>
            <p:ph type="body" sz="quarter" idx="35" hasCustomPrompt="1"/>
          </p:nvPr>
        </p:nvSpPr>
        <p:spPr>
          <a:xfrm>
            <a:off x="9679188" y="7519764"/>
            <a:ext cx="7737326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9" name="テキスト プレースホルダー 6"/>
          <p:cNvSpPr>
            <a:spLocks noGrp="1"/>
          </p:cNvSpPr>
          <p:nvPr>
            <p:ph type="body" sz="quarter" idx="36" hasCustomPrompt="1"/>
          </p:nvPr>
        </p:nvSpPr>
        <p:spPr>
          <a:xfrm>
            <a:off x="9713587" y="8311852"/>
            <a:ext cx="7702927" cy="576064"/>
          </a:xfrm>
        </p:spPr>
        <p:txBody>
          <a:bodyPr anchor="t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0" name="正方形/長方形 39"/>
          <p:cNvSpPr/>
          <p:nvPr userDrawn="1"/>
        </p:nvSpPr>
        <p:spPr>
          <a:xfrm>
            <a:off x="9857604" y="8239844"/>
            <a:ext cx="3240360" cy="72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7136094" y="9432788"/>
            <a:ext cx="1080120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157445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1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750"/>
                            </p:stCondLst>
                            <p:childTnLst>
                              <p:par>
                                <p:cTn id="16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25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750"/>
                            </p:stCondLst>
                            <p:childTnLst>
                              <p:par>
                                <p:cTn id="3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500"/>
                            </p:stCondLst>
                            <p:childTnLst>
                              <p:par>
                                <p:cTn id="4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000"/>
                            </p:stCondLst>
                            <p:childTnLst>
                              <p:par>
                                <p:cTn id="5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250"/>
                            </p:stCondLst>
                            <p:childTnLst>
                              <p:par>
                                <p:cTn id="59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4750"/>
                            </p:stCondLst>
                            <p:childTnLst>
                              <p:par>
                                <p:cTn id="7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250"/>
                            </p:stCondLst>
                            <p:childTnLst>
                              <p:par>
                                <p:cTn id="7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1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500"/>
                            </p:stCondLst>
                            <p:childTnLst>
                              <p:par>
                                <p:cTn id="83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6000"/>
                            </p:stCondLst>
                            <p:childTnLst>
                              <p:par>
                                <p:cTn id="9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6500"/>
                            </p:stCondLst>
                            <p:childTnLst>
                              <p:par>
                                <p:cTn id="10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5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6750"/>
                            </p:stCondLst>
                            <p:childTnLst>
                              <p:par>
                                <p:cTn id="107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5" grpId="0"/>
      <p:bldP spid="6" grpId="0"/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9" grpId="0" animBg="1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animBg="1"/>
      <p:bldP spid="12" grpId="0">
        <p:tmplLst>
          <p:tmpl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animBg="1"/>
      <p:bldP spid="23" grpId="0" animBg="1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animBg="1"/>
      <p:bldP spid="25" grpId="0">
        <p:tmplLst>
          <p:tmpl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 animBg="1"/>
      <p:bldP spid="29" grpId="0" animBg="1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animBg="1"/>
      <p:bldP spid="31" grpId="0">
        <p:tmplLst>
          <p:tmpl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0" animBg="1"/>
      <p:bldP spid="35" grpId="0" animBg="1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animBg="1"/>
      <p:bldP spid="37" grpId="0">
        <p:tmplLst>
          <p:tmpl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9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0" grpId="0" animBg="1"/>
    </p:bld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正方形/長方形 40"/>
          <p:cNvSpPr/>
          <p:nvPr userDrawn="1"/>
        </p:nvSpPr>
        <p:spPr>
          <a:xfrm>
            <a:off x="0" y="0"/>
            <a:ext cx="9142414" cy="102869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0509540" y="9464400"/>
            <a:ext cx="5790697" cy="547688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5" name="図プレースホルダー 3"/>
          <p:cNvSpPr>
            <a:spLocks noGrp="1"/>
          </p:cNvSpPr>
          <p:nvPr>
            <p:ph type="pic" sz="quarter" idx="12" hasCustomPrompt="1"/>
          </p:nvPr>
        </p:nvSpPr>
        <p:spPr>
          <a:xfrm>
            <a:off x="-1" y="0"/>
            <a:ext cx="8999191" cy="10287000"/>
          </a:xfrm>
          <a:noFill/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6" name="タイトル プレースホルダー 1"/>
          <p:cNvSpPr>
            <a:spLocks noGrp="1"/>
          </p:cNvSpPr>
          <p:nvPr>
            <p:ph type="title" hasCustomPrompt="1"/>
          </p:nvPr>
        </p:nvSpPr>
        <p:spPr>
          <a:xfrm>
            <a:off x="9575254" y="1364343"/>
            <a:ext cx="7990959" cy="3096985"/>
          </a:xfrm>
          <a:prstGeom prst="rect">
            <a:avLst/>
          </a:prstGeom>
        </p:spPr>
        <p:txBody>
          <a:bodyPr vert="horz" lIns="163275" tIns="81638" rIns="163275" bIns="81638" rtlCol="0" anchor="b">
            <a:normAutofit/>
          </a:bodyPr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9719270" y="4497389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9593943" y="4702627"/>
            <a:ext cx="7996244" cy="3018971"/>
          </a:xfrm>
        </p:spPr>
        <p:txBody>
          <a:bodyPr anchor="t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2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7136094" y="9432788"/>
            <a:ext cx="1080120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31173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3" decel="100000" fill="hold" grpId="0" nodeType="withEffect">
                                  <p:stCondLst>
                                    <p:cond delay="1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900"/>
                            </p:stCondLst>
                            <p:childTnLst>
                              <p:par>
                                <p:cTn id="16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5" grpId="0"/>
      <p:bldP spid="6" grpId="0"/>
      <p:bldP spid="8" grpId="0" animBg="1"/>
      <p:bldP spid="15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 &amp;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0509540" y="9464400"/>
            <a:ext cx="5790697" cy="547688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136094" y="9432788"/>
            <a:ext cx="1080120" cy="547688"/>
          </a:xfrm>
          <a:prstGeom prst="rect">
            <a:avLst/>
          </a:prstGeom>
        </p:spPr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5" name="正方形/長方形 4"/>
          <p:cNvSpPr/>
          <p:nvPr userDrawn="1"/>
        </p:nvSpPr>
        <p:spPr>
          <a:xfrm>
            <a:off x="0" y="0"/>
            <a:ext cx="9142414" cy="102869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タイトル 1"/>
          <p:cNvSpPr>
            <a:spLocks noGrp="1"/>
          </p:cNvSpPr>
          <p:nvPr>
            <p:ph type="title" hasCustomPrompt="1"/>
          </p:nvPr>
        </p:nvSpPr>
        <p:spPr>
          <a:xfrm>
            <a:off x="610767" y="1173479"/>
            <a:ext cx="7920880" cy="8207948"/>
          </a:xfrm>
        </p:spPr>
        <p:txBody>
          <a:bodyPr>
            <a:normAutofit/>
          </a:bodyPr>
          <a:lstStyle>
            <a:lvl1pPr algn="ctr">
              <a:defRPr sz="7200">
                <a:solidFill>
                  <a:schemeClr val="bg1"/>
                </a:solidFill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9593943" y="2486299"/>
            <a:ext cx="7996244" cy="5314402"/>
          </a:xfrm>
        </p:spPr>
        <p:txBody>
          <a:bodyPr anchor="ctr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50905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l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正方形/長方形 8"/>
          <p:cNvSpPr/>
          <p:nvPr userDrawn="1"/>
        </p:nvSpPr>
        <p:spPr>
          <a:xfrm>
            <a:off x="0" y="1"/>
            <a:ext cx="18286413" cy="51435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0509540" y="9464400"/>
            <a:ext cx="5790697" cy="547688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136094" y="9432788"/>
            <a:ext cx="1080120" cy="547688"/>
          </a:xfrm>
          <a:prstGeom prst="rect">
            <a:avLst/>
          </a:prstGeom>
        </p:spPr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5" name="図プレースホルダー 2"/>
          <p:cNvSpPr>
            <a:spLocks noGrp="1"/>
          </p:cNvSpPr>
          <p:nvPr>
            <p:ph type="pic" sz="quarter" idx="12" hasCustomPrompt="1"/>
          </p:nvPr>
        </p:nvSpPr>
        <p:spPr>
          <a:xfrm>
            <a:off x="928688" y="0"/>
            <a:ext cx="8213725" cy="10287000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6" name="タイトル プレースホルダー 1"/>
          <p:cNvSpPr>
            <a:spLocks noGrp="1"/>
          </p:cNvSpPr>
          <p:nvPr>
            <p:ph type="title" hasCustomPrompt="1"/>
          </p:nvPr>
        </p:nvSpPr>
        <p:spPr>
          <a:xfrm>
            <a:off x="9575254" y="829993"/>
            <a:ext cx="7990959" cy="4215032"/>
          </a:xfrm>
          <a:prstGeom prst="rect">
            <a:avLst/>
          </a:prstGeom>
        </p:spPr>
        <p:txBody>
          <a:bodyPr vert="horz" lIns="163275" tIns="81638" rIns="163275" bIns="81638" rtlCol="0" anchor="b">
            <a:normAutofit/>
          </a:bodyPr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7" name="正方形/長方形 6"/>
          <p:cNvSpPr/>
          <p:nvPr userDrawn="1"/>
        </p:nvSpPr>
        <p:spPr>
          <a:xfrm>
            <a:off x="9719270" y="5376509"/>
            <a:ext cx="3240360" cy="7200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9593943" y="5497339"/>
            <a:ext cx="7996244" cy="3018971"/>
          </a:xfrm>
        </p:spPr>
        <p:txBody>
          <a:bodyPr anchor="t">
            <a:noAutofit/>
          </a:bodyPr>
          <a:lstStyle>
            <a:lvl1pPr algn="l">
              <a:defRPr sz="2000" i="0" baseline="0">
                <a:solidFill>
                  <a:schemeClr val="bg1">
                    <a:lumMod val="85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58028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9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900"/>
                            </p:stCondLst>
                            <p:childTnLst>
                              <p:par>
                                <p:cTn id="18" presetID="2" presetClass="entr" presetSubtype="2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5" grpId="0"/>
      <p:bldP spid="6" grpId="0"/>
      <p:bldP spid="7" grpId="0" animBg="1"/>
      <p:bldP spid="8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, Icons and Descri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0509540" y="9464400"/>
            <a:ext cx="5790697" cy="547688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136094" y="9432788"/>
            <a:ext cx="1080120" cy="547688"/>
          </a:xfrm>
          <a:prstGeom prst="rect">
            <a:avLst/>
          </a:prstGeom>
        </p:spPr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5" name="図プレースホルダー 5"/>
          <p:cNvSpPr>
            <a:spLocks noGrp="1"/>
          </p:cNvSpPr>
          <p:nvPr>
            <p:ph type="pic" sz="quarter" idx="12" hasCustomPrompt="1"/>
          </p:nvPr>
        </p:nvSpPr>
        <p:spPr>
          <a:xfrm>
            <a:off x="38182" y="43542"/>
            <a:ext cx="3600000" cy="4615544"/>
          </a:xfrm>
        </p:spPr>
        <p:txBody>
          <a:bodyPr/>
          <a:lstStyle>
            <a:lvl1pPr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6" name="図プレースホルダー 5"/>
          <p:cNvSpPr>
            <a:spLocks noGrp="1"/>
          </p:cNvSpPr>
          <p:nvPr>
            <p:ph type="pic" sz="quarter" idx="13" hasCustomPrompt="1"/>
          </p:nvPr>
        </p:nvSpPr>
        <p:spPr>
          <a:xfrm>
            <a:off x="3687753" y="4706599"/>
            <a:ext cx="3600000" cy="4615544"/>
          </a:xfrm>
        </p:spPr>
        <p:txBody>
          <a:bodyPr>
            <a:normAutofit/>
          </a:bodyPr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7" name="図プレースホルダー 5"/>
          <p:cNvSpPr>
            <a:spLocks noGrp="1"/>
          </p:cNvSpPr>
          <p:nvPr>
            <p:ph type="pic" sz="quarter" idx="14" hasCustomPrompt="1"/>
          </p:nvPr>
        </p:nvSpPr>
        <p:spPr>
          <a:xfrm>
            <a:off x="7337324" y="43542"/>
            <a:ext cx="3600000" cy="4615544"/>
          </a:xfrm>
        </p:spPr>
        <p:txBody>
          <a:bodyPr>
            <a:normAutofit/>
          </a:bodyPr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8" name="図プレースホルダー 5"/>
          <p:cNvSpPr>
            <a:spLocks noGrp="1"/>
          </p:cNvSpPr>
          <p:nvPr>
            <p:ph type="pic" sz="quarter" idx="15" hasCustomPrompt="1"/>
          </p:nvPr>
        </p:nvSpPr>
        <p:spPr>
          <a:xfrm>
            <a:off x="10988185" y="4706943"/>
            <a:ext cx="3600000" cy="4615544"/>
          </a:xfrm>
        </p:spPr>
        <p:txBody>
          <a:bodyPr>
            <a:normAutofit/>
          </a:bodyPr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9" name="図プレースホルダー 5"/>
          <p:cNvSpPr>
            <a:spLocks noGrp="1"/>
          </p:cNvSpPr>
          <p:nvPr>
            <p:ph type="pic" sz="quarter" idx="16" hasCustomPrompt="1"/>
          </p:nvPr>
        </p:nvSpPr>
        <p:spPr>
          <a:xfrm>
            <a:off x="14636467" y="43542"/>
            <a:ext cx="3600000" cy="4615544"/>
          </a:xfrm>
        </p:spPr>
        <p:txBody>
          <a:bodyPr>
            <a:normAutofit/>
          </a:bodyPr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38182" y="4706943"/>
            <a:ext cx="3600000" cy="4615200"/>
          </a:xfrm>
          <a:prstGeom prst="rect">
            <a:avLst/>
          </a:prstGeom>
          <a:solidFill>
            <a:schemeClr val="accent2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 userDrawn="1"/>
        </p:nvSpPr>
        <p:spPr>
          <a:xfrm>
            <a:off x="3687753" y="43886"/>
            <a:ext cx="3600000" cy="4615200"/>
          </a:xfrm>
          <a:prstGeom prst="rect">
            <a:avLst/>
          </a:prstGeom>
          <a:solidFill>
            <a:schemeClr val="accent3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 userDrawn="1"/>
        </p:nvSpPr>
        <p:spPr>
          <a:xfrm>
            <a:off x="7337324" y="4706943"/>
            <a:ext cx="3600000" cy="4615200"/>
          </a:xfrm>
          <a:prstGeom prst="rect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 userDrawn="1"/>
        </p:nvSpPr>
        <p:spPr>
          <a:xfrm>
            <a:off x="10988185" y="43886"/>
            <a:ext cx="3600000" cy="4615200"/>
          </a:xfrm>
          <a:prstGeom prst="rect">
            <a:avLst/>
          </a:prstGeom>
          <a:solidFill>
            <a:schemeClr val="accent4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 userDrawn="1"/>
        </p:nvSpPr>
        <p:spPr>
          <a:xfrm>
            <a:off x="14636467" y="4707287"/>
            <a:ext cx="3600000" cy="4615200"/>
          </a:xfrm>
          <a:prstGeom prst="rect">
            <a:avLst/>
          </a:prstGeom>
          <a:solidFill>
            <a:schemeClr val="accent5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5" name="図プレースホルダー 7"/>
          <p:cNvSpPr>
            <a:spLocks noGrp="1"/>
          </p:cNvSpPr>
          <p:nvPr>
            <p:ph type="pic" sz="quarter" idx="17" hasCustomPrompt="1"/>
          </p:nvPr>
        </p:nvSpPr>
        <p:spPr>
          <a:xfrm>
            <a:off x="1454109" y="5122780"/>
            <a:ext cx="784532" cy="784532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6" name="図プレースホルダー 7"/>
          <p:cNvSpPr>
            <a:spLocks noGrp="1"/>
          </p:cNvSpPr>
          <p:nvPr>
            <p:ph type="pic" sz="quarter" idx="18" hasCustomPrompt="1"/>
          </p:nvPr>
        </p:nvSpPr>
        <p:spPr>
          <a:xfrm>
            <a:off x="5103679" y="510178"/>
            <a:ext cx="784532" cy="784532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7" name="図プレースホルダー 7"/>
          <p:cNvSpPr>
            <a:spLocks noGrp="1"/>
          </p:cNvSpPr>
          <p:nvPr>
            <p:ph type="pic" sz="quarter" idx="19" hasCustomPrompt="1"/>
          </p:nvPr>
        </p:nvSpPr>
        <p:spPr>
          <a:xfrm>
            <a:off x="8753250" y="5122780"/>
            <a:ext cx="784532" cy="784532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8" name="図プレースホルダー 7"/>
          <p:cNvSpPr>
            <a:spLocks noGrp="1"/>
          </p:cNvSpPr>
          <p:nvPr>
            <p:ph type="pic" sz="quarter" idx="20" hasCustomPrompt="1"/>
          </p:nvPr>
        </p:nvSpPr>
        <p:spPr>
          <a:xfrm>
            <a:off x="16052393" y="5122780"/>
            <a:ext cx="784532" cy="784532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9" name="図プレースホルダー 7"/>
          <p:cNvSpPr>
            <a:spLocks noGrp="1"/>
          </p:cNvSpPr>
          <p:nvPr>
            <p:ph type="pic" sz="quarter" idx="21" hasCustomPrompt="1"/>
          </p:nvPr>
        </p:nvSpPr>
        <p:spPr>
          <a:xfrm>
            <a:off x="12404112" y="510178"/>
            <a:ext cx="784532" cy="784532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41589" y="5908320"/>
            <a:ext cx="3538537" cy="598397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1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213781" y="6535743"/>
            <a:ext cx="3182561" cy="243840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3734702" y="1281205"/>
            <a:ext cx="3538537" cy="598397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3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3906894" y="1908628"/>
            <a:ext cx="3182561" cy="243840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4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11035134" y="1281206"/>
            <a:ext cx="3538537" cy="598397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5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11207326" y="1908629"/>
            <a:ext cx="3182561" cy="243840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6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7367934" y="5908320"/>
            <a:ext cx="3538537" cy="598397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7" name="テキスト プレースホルダー 11"/>
          <p:cNvSpPr>
            <a:spLocks noGrp="1"/>
          </p:cNvSpPr>
          <p:nvPr>
            <p:ph type="body" sz="quarter" idx="29" hasCustomPrompt="1"/>
          </p:nvPr>
        </p:nvSpPr>
        <p:spPr>
          <a:xfrm>
            <a:off x="7540126" y="6535743"/>
            <a:ext cx="3182561" cy="243840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8" name="テキスト プレースホルダー 11"/>
          <p:cNvSpPr>
            <a:spLocks noGrp="1"/>
          </p:cNvSpPr>
          <p:nvPr>
            <p:ph type="body" sz="quarter" idx="30" hasCustomPrompt="1"/>
          </p:nvPr>
        </p:nvSpPr>
        <p:spPr>
          <a:xfrm>
            <a:off x="14668366" y="5908321"/>
            <a:ext cx="3538537" cy="598397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9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14840558" y="6535744"/>
            <a:ext cx="3182561" cy="243840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0" name="図プレースホルダー 37"/>
          <p:cNvSpPr>
            <a:spLocks noGrp="1"/>
          </p:cNvSpPr>
          <p:nvPr>
            <p:ph type="pic" sz="quarter" idx="32" hasCustomPrompt="1"/>
          </p:nvPr>
        </p:nvSpPr>
        <p:spPr>
          <a:xfrm>
            <a:off x="1574657" y="4401558"/>
            <a:ext cx="451795" cy="451795"/>
          </a:xfrm>
          <a:prstGeom prst="triangle">
            <a:avLst/>
          </a:prstGeom>
          <a:solidFill>
            <a:schemeClr val="accent2"/>
          </a:solidFill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31" name="図プレースホルダー 37"/>
          <p:cNvSpPr>
            <a:spLocks noGrp="1"/>
          </p:cNvSpPr>
          <p:nvPr>
            <p:ph type="pic" sz="quarter" idx="33" hasCustomPrompt="1"/>
          </p:nvPr>
        </p:nvSpPr>
        <p:spPr>
          <a:xfrm>
            <a:off x="8878888" y="4401558"/>
            <a:ext cx="451795" cy="451795"/>
          </a:xfrm>
          <a:prstGeom prst="triangle">
            <a:avLst/>
          </a:prstGeom>
          <a:solidFill>
            <a:schemeClr val="accent1"/>
          </a:solidFill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32" name="図プレースホルダー 37"/>
          <p:cNvSpPr>
            <a:spLocks noGrp="1"/>
          </p:cNvSpPr>
          <p:nvPr>
            <p:ph type="pic" sz="quarter" idx="34" hasCustomPrompt="1"/>
          </p:nvPr>
        </p:nvSpPr>
        <p:spPr>
          <a:xfrm>
            <a:off x="16172942" y="4401558"/>
            <a:ext cx="451795" cy="451795"/>
          </a:xfrm>
          <a:prstGeom prst="triangle">
            <a:avLst/>
          </a:prstGeom>
          <a:solidFill>
            <a:schemeClr val="accent5"/>
          </a:solidFill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33" name="図プレースホルダー 37"/>
          <p:cNvSpPr>
            <a:spLocks noGrp="1"/>
          </p:cNvSpPr>
          <p:nvPr>
            <p:ph type="pic" sz="quarter" idx="35" hasCustomPrompt="1"/>
          </p:nvPr>
        </p:nvSpPr>
        <p:spPr>
          <a:xfrm rot="10800000">
            <a:off x="5261856" y="4505027"/>
            <a:ext cx="451795" cy="451795"/>
          </a:xfrm>
          <a:prstGeom prst="triangle">
            <a:avLst/>
          </a:prstGeom>
          <a:solidFill>
            <a:schemeClr val="accent3"/>
          </a:solidFill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34" name="図プレースホルダー 37"/>
          <p:cNvSpPr>
            <a:spLocks noGrp="1"/>
          </p:cNvSpPr>
          <p:nvPr>
            <p:ph type="pic" sz="quarter" idx="36" hasCustomPrompt="1"/>
          </p:nvPr>
        </p:nvSpPr>
        <p:spPr>
          <a:xfrm rot="10800000">
            <a:off x="12524660" y="4505027"/>
            <a:ext cx="451795" cy="451795"/>
          </a:xfrm>
          <a:prstGeom prst="triangle">
            <a:avLst/>
          </a:prstGeom>
          <a:solidFill>
            <a:schemeClr val="accent4"/>
          </a:solidFill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53786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1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2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250"/>
                            </p:stCondLst>
                            <p:childTnLst>
                              <p:par>
                                <p:cTn id="2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750"/>
                            </p:stCondLst>
                            <p:childTnLst>
                              <p:par>
                                <p:cTn id="3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1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250"/>
                            </p:stCondLst>
                            <p:childTnLst>
                              <p:par>
                                <p:cTn id="46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000"/>
                            </p:stCondLst>
                            <p:childTnLst>
                              <p:par>
                                <p:cTn id="5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500"/>
                            </p:stCondLst>
                            <p:childTnLst>
                              <p:par>
                                <p:cTn id="5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1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0"/>
                            </p:stCondLst>
                            <p:childTnLst>
                              <p:par>
                                <p:cTn id="67" presetID="2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750"/>
                            </p:stCondLst>
                            <p:childTnLst>
                              <p:par>
                                <p:cTn id="7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6250"/>
                            </p:stCondLst>
                            <p:childTnLst>
                              <p:par>
                                <p:cTn id="7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7" dur="1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6750"/>
                            </p:stCondLst>
                            <p:childTnLst>
                              <p:par>
                                <p:cTn id="88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7500"/>
                            </p:stCondLst>
                            <p:childTnLst>
                              <p:par>
                                <p:cTn id="9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8000"/>
                            </p:stCondLst>
                            <p:childTnLst>
                              <p:par>
                                <p:cTn id="9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1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 animBg="1"/>
      <p:bldP spid="11" grpId="0" animBg="1"/>
      <p:bldP spid="12" grpId="0" animBg="1"/>
      <p:bldP spid="13" grpId="0" animBg="1"/>
      <p:bldP spid="14" grpId="0" animBg="1"/>
      <p:bldP spid="15" grpId="0"/>
      <p:bldP spid="16" grpId="0"/>
      <p:bldP spid="17" grpId="0"/>
      <p:bldP spid="18" grpId="0"/>
      <p:bldP spid="19" grpId="0"/>
      <p:bldP spid="20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animBg="1"/>
      <p:bldP spid="31" grpId="0" animBg="1"/>
      <p:bldP spid="32" grpId="0" animBg="1"/>
      <p:bldP spid="33" grpId="0" animBg="1"/>
      <p:bldP spid="34" grpId="0" animBg="1"/>
    </p:bld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&amp; Descri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0509540" y="9464400"/>
            <a:ext cx="5790697" cy="547688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136094" y="9432788"/>
            <a:ext cx="1080120" cy="547688"/>
          </a:xfrm>
          <a:prstGeom prst="rect">
            <a:avLst/>
          </a:prstGeom>
        </p:spPr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5" name="正方形/長方形 4"/>
          <p:cNvSpPr/>
          <p:nvPr userDrawn="1"/>
        </p:nvSpPr>
        <p:spPr>
          <a:xfrm>
            <a:off x="-14757" y="3291830"/>
            <a:ext cx="18286413" cy="329183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/>
          <p:cNvSpPr/>
          <p:nvPr userDrawn="1"/>
        </p:nvSpPr>
        <p:spPr>
          <a:xfrm>
            <a:off x="-7192" y="3722610"/>
            <a:ext cx="18286413" cy="2430270"/>
          </a:xfrm>
          <a:prstGeom prst="rect">
            <a:avLst/>
          </a:prstGeom>
          <a:solidFill>
            <a:schemeClr val="accent3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 userDrawn="1"/>
        </p:nvSpPr>
        <p:spPr>
          <a:xfrm>
            <a:off x="-1" y="0"/>
            <a:ext cx="18286413" cy="329183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0" y="417975"/>
            <a:ext cx="18271655" cy="2430270"/>
          </a:xfrm>
          <a:prstGeom prst="rect">
            <a:avLst/>
          </a:prstGeom>
          <a:solidFill>
            <a:schemeClr val="accent2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図プレースホルダー 13"/>
          <p:cNvSpPr>
            <a:spLocks noGrp="1"/>
          </p:cNvSpPr>
          <p:nvPr>
            <p:ph type="pic" sz="quarter" idx="13" hasCustomPrompt="1"/>
          </p:nvPr>
        </p:nvSpPr>
        <p:spPr>
          <a:xfrm>
            <a:off x="9143206" y="3291830"/>
            <a:ext cx="9139924" cy="3291830"/>
          </a:xfrm>
          <a:custGeom>
            <a:avLst/>
            <a:gdLst/>
            <a:ahLst/>
            <a:cxnLst/>
            <a:rect l="l" t="t" r="r" b="b"/>
            <a:pathLst>
              <a:path w="9139924" h="3291830">
                <a:moveTo>
                  <a:pt x="0" y="0"/>
                </a:moveTo>
                <a:lnTo>
                  <a:pt x="1305146" y="0"/>
                </a:lnTo>
                <a:lnTo>
                  <a:pt x="9139924" y="0"/>
                </a:lnTo>
                <a:lnTo>
                  <a:pt x="9139924" y="3291830"/>
                </a:lnTo>
                <a:lnTo>
                  <a:pt x="1305146" y="3291830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 Add an image</a:t>
            </a:r>
            <a:endParaRPr kumimoji="1" lang="ja-JP" altLang="en-US" dirty="0"/>
          </a:p>
        </p:txBody>
      </p:sp>
      <p:sp>
        <p:nvSpPr>
          <p:cNvPr id="10" name="図プレースホルダー 10"/>
          <p:cNvSpPr>
            <a:spLocks noGrp="1"/>
          </p:cNvSpPr>
          <p:nvPr>
            <p:ph type="pic" sz="quarter" idx="12" hasCustomPrompt="1"/>
          </p:nvPr>
        </p:nvSpPr>
        <p:spPr>
          <a:xfrm>
            <a:off x="1" y="0"/>
            <a:ext cx="9139924" cy="3291830"/>
          </a:xfrm>
          <a:custGeom>
            <a:avLst/>
            <a:gdLst/>
            <a:ahLst/>
            <a:cxnLst/>
            <a:rect l="l" t="t" r="r" b="b"/>
            <a:pathLst>
              <a:path w="9139924" h="3291830">
                <a:moveTo>
                  <a:pt x="0" y="0"/>
                </a:moveTo>
                <a:lnTo>
                  <a:pt x="7834778" y="0"/>
                </a:lnTo>
                <a:lnTo>
                  <a:pt x="9139924" y="3291830"/>
                </a:lnTo>
                <a:lnTo>
                  <a:pt x="7834778" y="3291830"/>
                </a:lnTo>
                <a:lnTo>
                  <a:pt x="0" y="3291830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 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9150226" y="1258434"/>
            <a:ext cx="8498925" cy="1315207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9150226" y="679004"/>
            <a:ext cx="8498925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40" hasCustomPrompt="1"/>
          </p:nvPr>
        </p:nvSpPr>
        <p:spPr>
          <a:xfrm>
            <a:off x="599276" y="4594439"/>
            <a:ext cx="8498925" cy="1269141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4" name="テキスト プレースホルダー 11"/>
          <p:cNvSpPr>
            <a:spLocks noGrp="1"/>
          </p:cNvSpPr>
          <p:nvPr>
            <p:ph type="body" sz="quarter" idx="41" hasCustomPrompt="1"/>
          </p:nvPr>
        </p:nvSpPr>
        <p:spPr>
          <a:xfrm>
            <a:off x="599276" y="4015009"/>
            <a:ext cx="8498925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5" name="タイトル プレースホルダー 1"/>
          <p:cNvSpPr>
            <a:spLocks noGrp="1"/>
          </p:cNvSpPr>
          <p:nvPr>
            <p:ph type="title" hasCustomPrompt="1"/>
          </p:nvPr>
        </p:nvSpPr>
        <p:spPr>
          <a:xfrm>
            <a:off x="430238" y="6799684"/>
            <a:ext cx="17425936" cy="1203151"/>
          </a:xfrm>
          <a:prstGeom prst="rect">
            <a:avLst/>
          </a:prstGeom>
        </p:spPr>
        <p:txBody>
          <a:bodyPr vert="horz" lIns="163275" tIns="81638" rIns="163275" bIns="81638" rtlCol="0" anchor="ctr">
            <a:normAutofit/>
          </a:bodyPr>
          <a:lstStyle>
            <a:lvl1pPr algn="ctr">
              <a:defRPr baseline="0"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16" name="テキスト プレースホルダー 6"/>
          <p:cNvSpPr>
            <a:spLocks noGrp="1"/>
          </p:cNvSpPr>
          <p:nvPr>
            <p:ph type="body" sz="quarter" idx="42" hasCustomPrompt="1"/>
          </p:nvPr>
        </p:nvSpPr>
        <p:spPr>
          <a:xfrm>
            <a:off x="430238" y="8095828"/>
            <a:ext cx="17425936" cy="1336960"/>
          </a:xfrm>
        </p:spPr>
        <p:txBody>
          <a:bodyPr>
            <a:noAutofit/>
          </a:bodyPr>
          <a:lstStyle>
            <a:lvl1pPr algn="ctr">
              <a:defRPr sz="2000" b="0" i="0" u="none" baseline="0">
                <a:solidFill>
                  <a:schemeClr val="tx2"/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Description goes here</a:t>
            </a:r>
            <a:endParaRPr kumimoji="1" lang="ja-JP" altLang="en-US" dirty="0"/>
          </a:p>
        </p:txBody>
      </p:sp>
      <p:sp>
        <p:nvSpPr>
          <p:cNvPr id="17" name="正方形/長方形 16"/>
          <p:cNvSpPr/>
          <p:nvPr userDrawn="1"/>
        </p:nvSpPr>
        <p:spPr>
          <a:xfrm>
            <a:off x="7559029" y="7951812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04498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700"/>
                            </p:stCondLst>
                            <p:childTnLst>
                              <p:par>
                                <p:cTn id="23" presetID="22" presetClass="entr" presetSubtype="2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45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950"/>
                            </p:stCondLst>
                            <p:childTnLst>
                              <p:par>
                                <p:cTn id="3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2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2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650"/>
                            </p:stCondLst>
                            <p:childTnLst>
                              <p:par>
                                <p:cTn id="41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800"/>
                            </p:stCondLst>
                            <p:childTnLst>
                              <p:par>
                                <p:cTn id="46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>
        <p:tmplLst>
          <p:tmpl>
            <p:tnLst>
              <p:par>
                <p:cTn presetID="22" presetClass="entr" presetSubtype="8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>
        <p:tmplLst>
          <p:tmpl>
            <p:tnLst>
              <p:par>
                <p:cTn presetID="22" presetClass="entr" presetSubtype="8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>
        <p:tmplLst>
          <p:tmpl>
            <p:tnLst>
              <p:par>
                <p:cTn presetID="22" presetClass="entr" presetSubtype="2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>
        <p:tmplLst>
          <p:tmpl>
            <p:tnLst>
              <p:par>
                <p:cTn presetID="22" presetClass="entr" presetSubtype="2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/>
      <p:bldP spid="1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animBg="1"/>
    </p:bld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正方形/長方形 71"/>
          <p:cNvSpPr/>
          <p:nvPr userDrawn="1"/>
        </p:nvSpPr>
        <p:spPr>
          <a:xfrm>
            <a:off x="-1" y="0"/>
            <a:ext cx="18286413" cy="1118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29" name="グループ化 28"/>
          <p:cNvGrpSpPr/>
          <p:nvPr userDrawn="1"/>
        </p:nvGrpSpPr>
        <p:grpSpPr>
          <a:xfrm>
            <a:off x="8269812" y="2685157"/>
            <a:ext cx="6003425" cy="908106"/>
            <a:chOff x="1073297" y="6784950"/>
            <a:chExt cx="6003425" cy="908106"/>
          </a:xfrm>
          <a:solidFill>
            <a:schemeClr val="accent3">
              <a:lumMod val="20000"/>
              <a:lumOff val="80000"/>
            </a:schemeClr>
          </a:solidFill>
        </p:grpSpPr>
        <p:sp>
          <p:nvSpPr>
            <p:cNvPr id="30" name="正方形/長方形 29"/>
            <p:cNvSpPr/>
            <p:nvPr userDrawn="1"/>
          </p:nvSpPr>
          <p:spPr>
            <a:xfrm>
              <a:off x="1527349" y="6784951"/>
              <a:ext cx="5095320" cy="9081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1" name="円/楕円 30"/>
            <p:cNvSpPr/>
            <p:nvPr userDrawn="1"/>
          </p:nvSpPr>
          <p:spPr>
            <a:xfrm>
              <a:off x="6168617" y="6784951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2" name="円/楕円 31"/>
            <p:cNvSpPr/>
            <p:nvPr userDrawn="1"/>
          </p:nvSpPr>
          <p:spPr>
            <a:xfrm>
              <a:off x="1073297" y="6784950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37" name="グループ化 36"/>
          <p:cNvGrpSpPr/>
          <p:nvPr userDrawn="1"/>
        </p:nvGrpSpPr>
        <p:grpSpPr>
          <a:xfrm>
            <a:off x="3189006" y="4398678"/>
            <a:ext cx="6003425" cy="908106"/>
            <a:chOff x="1073297" y="6784950"/>
            <a:chExt cx="6003425" cy="908106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38" name="正方形/長方形 37"/>
            <p:cNvSpPr/>
            <p:nvPr userDrawn="1"/>
          </p:nvSpPr>
          <p:spPr>
            <a:xfrm>
              <a:off x="1527349" y="6784951"/>
              <a:ext cx="5095320" cy="9081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9" name="円/楕円 38"/>
            <p:cNvSpPr/>
            <p:nvPr userDrawn="1"/>
          </p:nvSpPr>
          <p:spPr>
            <a:xfrm>
              <a:off x="6168617" y="6784951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0" name="円/楕円 39"/>
            <p:cNvSpPr/>
            <p:nvPr userDrawn="1"/>
          </p:nvSpPr>
          <p:spPr>
            <a:xfrm>
              <a:off x="1073297" y="6784950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44" name="グループ化 43"/>
          <p:cNvGrpSpPr/>
          <p:nvPr userDrawn="1"/>
        </p:nvGrpSpPr>
        <p:grpSpPr>
          <a:xfrm>
            <a:off x="8284326" y="6112199"/>
            <a:ext cx="6003425" cy="908106"/>
            <a:chOff x="1073297" y="6784950"/>
            <a:chExt cx="6003425" cy="908106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45" name="正方形/長方形 44"/>
            <p:cNvSpPr/>
            <p:nvPr userDrawn="1"/>
          </p:nvSpPr>
          <p:spPr>
            <a:xfrm>
              <a:off x="1527349" y="6784951"/>
              <a:ext cx="5095320" cy="9081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6" name="円/楕円 45"/>
            <p:cNvSpPr/>
            <p:nvPr userDrawn="1"/>
          </p:nvSpPr>
          <p:spPr>
            <a:xfrm>
              <a:off x="6168617" y="6784951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7" name="円/楕円 46"/>
            <p:cNvSpPr/>
            <p:nvPr userDrawn="1"/>
          </p:nvSpPr>
          <p:spPr>
            <a:xfrm>
              <a:off x="1073297" y="6784950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58" name="グループ化 57"/>
          <p:cNvGrpSpPr/>
          <p:nvPr userDrawn="1"/>
        </p:nvGrpSpPr>
        <p:grpSpPr>
          <a:xfrm>
            <a:off x="3174492" y="7825720"/>
            <a:ext cx="6003425" cy="908106"/>
            <a:chOff x="1073297" y="6784950"/>
            <a:chExt cx="6003425" cy="908106"/>
          </a:xfrm>
          <a:solidFill>
            <a:schemeClr val="accent5">
              <a:lumMod val="20000"/>
              <a:lumOff val="80000"/>
            </a:schemeClr>
          </a:solidFill>
        </p:grpSpPr>
        <p:sp>
          <p:nvSpPr>
            <p:cNvPr id="59" name="正方形/長方形 58"/>
            <p:cNvSpPr/>
            <p:nvPr userDrawn="1"/>
          </p:nvSpPr>
          <p:spPr>
            <a:xfrm>
              <a:off x="1527349" y="6784951"/>
              <a:ext cx="5095320" cy="9081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0" name="円/楕円 59"/>
            <p:cNvSpPr/>
            <p:nvPr userDrawn="1"/>
          </p:nvSpPr>
          <p:spPr>
            <a:xfrm>
              <a:off x="6168617" y="6784951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1" name="円/楕円 60"/>
            <p:cNvSpPr/>
            <p:nvPr userDrawn="1"/>
          </p:nvSpPr>
          <p:spPr>
            <a:xfrm>
              <a:off x="1073297" y="6784950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0509540" y="9464400"/>
            <a:ext cx="5790697" cy="547688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136094" y="9432788"/>
            <a:ext cx="1080120" cy="547688"/>
          </a:xfrm>
          <a:prstGeom prst="rect">
            <a:avLst/>
          </a:prstGeom>
        </p:spPr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grpSp>
        <p:nvGrpSpPr>
          <p:cNvPr id="15" name="グループ化 14"/>
          <p:cNvGrpSpPr/>
          <p:nvPr userDrawn="1"/>
        </p:nvGrpSpPr>
        <p:grpSpPr>
          <a:xfrm>
            <a:off x="3189006" y="971636"/>
            <a:ext cx="6003425" cy="908106"/>
            <a:chOff x="1073297" y="6784950"/>
            <a:chExt cx="6003425" cy="908106"/>
          </a:xfrm>
        </p:grpSpPr>
        <p:sp>
          <p:nvSpPr>
            <p:cNvPr id="16" name="正方形/長方形 15"/>
            <p:cNvSpPr/>
            <p:nvPr userDrawn="1"/>
          </p:nvSpPr>
          <p:spPr>
            <a:xfrm>
              <a:off x="1527349" y="6784951"/>
              <a:ext cx="5095320" cy="90810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" name="円/楕円 16"/>
            <p:cNvSpPr/>
            <p:nvPr userDrawn="1"/>
          </p:nvSpPr>
          <p:spPr>
            <a:xfrm>
              <a:off x="6168617" y="6784951"/>
              <a:ext cx="908105" cy="90810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" name="円/楕円 17"/>
            <p:cNvSpPr/>
            <p:nvPr userDrawn="1"/>
          </p:nvSpPr>
          <p:spPr>
            <a:xfrm>
              <a:off x="1073297" y="6784950"/>
              <a:ext cx="908105" cy="90810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1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3761629" y="1058648"/>
            <a:ext cx="4389120" cy="720080"/>
          </a:xfrm>
        </p:spPr>
        <p:txBody>
          <a:bodyPr anchor="ctr">
            <a:noAutofit/>
          </a:bodyPr>
          <a:lstStyle>
            <a:lvl1pPr algn="r">
              <a:defRPr sz="2800" i="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26" name="直線コネクタ 25"/>
          <p:cNvCxnSpPr/>
          <p:nvPr userDrawn="1"/>
        </p:nvCxnSpPr>
        <p:spPr>
          <a:xfrm>
            <a:off x="8738378" y="0"/>
            <a:ext cx="3856" cy="10421257"/>
          </a:xfrm>
          <a:prstGeom prst="line">
            <a:avLst/>
          </a:prstGeom>
          <a:ln w="28575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円/楕円 18"/>
          <p:cNvSpPr/>
          <p:nvPr userDrawn="1"/>
        </p:nvSpPr>
        <p:spPr>
          <a:xfrm>
            <a:off x="8408775" y="1096085"/>
            <a:ext cx="659206" cy="65920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1</a:t>
            </a:r>
            <a:endParaRPr kumimoji="1" lang="ja-JP" altLang="en-US" dirty="0"/>
          </a:p>
        </p:txBody>
      </p:sp>
      <p:sp>
        <p:nvSpPr>
          <p:cNvPr id="33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>
            <a:off x="9177916" y="2772169"/>
            <a:ext cx="4641267" cy="720080"/>
          </a:xfrm>
        </p:spPr>
        <p:txBody>
          <a:bodyPr anchor="ctr">
            <a:noAutofit/>
          </a:bodyPr>
          <a:lstStyle>
            <a:lvl1pPr algn="l">
              <a:defRPr sz="2800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4" name="円/楕円 33"/>
          <p:cNvSpPr/>
          <p:nvPr userDrawn="1"/>
        </p:nvSpPr>
        <p:spPr>
          <a:xfrm>
            <a:off x="8408249" y="2809606"/>
            <a:ext cx="659206" cy="65920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2</a:t>
            </a:r>
          </a:p>
        </p:txBody>
      </p:sp>
      <p:sp>
        <p:nvSpPr>
          <p:cNvPr id="35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1878564" y="1900261"/>
            <a:ext cx="6269966" cy="1362112"/>
          </a:xfrm>
        </p:spPr>
        <p:txBody>
          <a:bodyPr anchor="t">
            <a:noAutofit/>
          </a:bodyPr>
          <a:lstStyle>
            <a:lvl1pPr algn="r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6" name="テキスト プレースホルダー 6"/>
          <p:cNvSpPr>
            <a:spLocks noGrp="1"/>
          </p:cNvSpPr>
          <p:nvPr>
            <p:ph type="body" sz="quarter" idx="29" hasCustomPrompt="1"/>
          </p:nvPr>
        </p:nvSpPr>
        <p:spPr>
          <a:xfrm>
            <a:off x="9177917" y="3613782"/>
            <a:ext cx="6269966" cy="1362112"/>
          </a:xfrm>
        </p:spPr>
        <p:txBody>
          <a:bodyPr anchor="t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1" name="テキスト プレースホルダー 6"/>
          <p:cNvSpPr>
            <a:spLocks noGrp="1"/>
          </p:cNvSpPr>
          <p:nvPr>
            <p:ph type="body" sz="quarter" idx="30" hasCustomPrompt="1"/>
          </p:nvPr>
        </p:nvSpPr>
        <p:spPr>
          <a:xfrm>
            <a:off x="3761629" y="4485690"/>
            <a:ext cx="4389120" cy="720080"/>
          </a:xfrm>
        </p:spPr>
        <p:txBody>
          <a:bodyPr anchor="ctr">
            <a:noAutofit/>
          </a:bodyPr>
          <a:lstStyle>
            <a:lvl1pPr algn="r">
              <a:defRPr sz="2800" i="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2" name="円/楕円 41"/>
          <p:cNvSpPr/>
          <p:nvPr userDrawn="1"/>
        </p:nvSpPr>
        <p:spPr>
          <a:xfrm>
            <a:off x="8408775" y="4523127"/>
            <a:ext cx="659206" cy="65920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3</a:t>
            </a:r>
            <a:endParaRPr kumimoji="1" lang="ja-JP" altLang="en-US" dirty="0"/>
          </a:p>
        </p:txBody>
      </p:sp>
      <p:sp>
        <p:nvSpPr>
          <p:cNvPr id="43" name="テキスト プレースホルダー 6"/>
          <p:cNvSpPr>
            <a:spLocks noGrp="1"/>
          </p:cNvSpPr>
          <p:nvPr>
            <p:ph type="body" sz="quarter" idx="31" hasCustomPrompt="1"/>
          </p:nvPr>
        </p:nvSpPr>
        <p:spPr>
          <a:xfrm>
            <a:off x="1878564" y="5327303"/>
            <a:ext cx="6269966" cy="1362112"/>
          </a:xfrm>
        </p:spPr>
        <p:txBody>
          <a:bodyPr anchor="t">
            <a:noAutofit/>
          </a:bodyPr>
          <a:lstStyle>
            <a:lvl1pPr algn="r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8" name="テキスト プレースホルダー 6"/>
          <p:cNvSpPr>
            <a:spLocks noGrp="1"/>
          </p:cNvSpPr>
          <p:nvPr>
            <p:ph type="body" sz="quarter" idx="32" hasCustomPrompt="1"/>
          </p:nvPr>
        </p:nvSpPr>
        <p:spPr>
          <a:xfrm>
            <a:off x="9192430" y="6199211"/>
            <a:ext cx="4641267" cy="720080"/>
          </a:xfrm>
        </p:spPr>
        <p:txBody>
          <a:bodyPr anchor="ctr">
            <a:noAutofit/>
          </a:bodyPr>
          <a:lstStyle>
            <a:lvl1pPr algn="l">
              <a:defRPr sz="2800" i="0" baseline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9" name="円/楕円 48"/>
          <p:cNvSpPr/>
          <p:nvPr userDrawn="1"/>
        </p:nvSpPr>
        <p:spPr>
          <a:xfrm>
            <a:off x="8422763" y="6236648"/>
            <a:ext cx="659206" cy="65920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4</a:t>
            </a:r>
          </a:p>
        </p:txBody>
      </p:sp>
      <p:sp>
        <p:nvSpPr>
          <p:cNvPr id="50" name="テキスト プレースホルダー 6"/>
          <p:cNvSpPr>
            <a:spLocks noGrp="1"/>
          </p:cNvSpPr>
          <p:nvPr>
            <p:ph type="body" sz="quarter" idx="33" hasCustomPrompt="1"/>
          </p:nvPr>
        </p:nvSpPr>
        <p:spPr>
          <a:xfrm>
            <a:off x="9192431" y="7040824"/>
            <a:ext cx="6269966" cy="1362112"/>
          </a:xfrm>
        </p:spPr>
        <p:txBody>
          <a:bodyPr anchor="t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2" name="テキスト プレースホルダー 6"/>
          <p:cNvSpPr>
            <a:spLocks noGrp="1"/>
          </p:cNvSpPr>
          <p:nvPr>
            <p:ph type="body" sz="quarter" idx="34" hasCustomPrompt="1"/>
          </p:nvPr>
        </p:nvSpPr>
        <p:spPr>
          <a:xfrm>
            <a:off x="3747115" y="7912732"/>
            <a:ext cx="4389120" cy="720080"/>
          </a:xfrm>
        </p:spPr>
        <p:txBody>
          <a:bodyPr anchor="ctr">
            <a:noAutofit/>
          </a:bodyPr>
          <a:lstStyle>
            <a:lvl1pPr algn="r">
              <a:defRPr sz="2800" i="0" baseline="0">
                <a:solidFill>
                  <a:schemeClr val="accent5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3" name="円/楕円 62"/>
          <p:cNvSpPr/>
          <p:nvPr userDrawn="1"/>
        </p:nvSpPr>
        <p:spPr>
          <a:xfrm>
            <a:off x="8394261" y="7950169"/>
            <a:ext cx="659206" cy="65920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5</a:t>
            </a:r>
            <a:endParaRPr kumimoji="1" lang="ja-JP" altLang="en-US" dirty="0"/>
          </a:p>
        </p:txBody>
      </p:sp>
      <p:sp>
        <p:nvSpPr>
          <p:cNvPr id="64" name="テキスト プレースホルダー 6"/>
          <p:cNvSpPr>
            <a:spLocks noGrp="1"/>
          </p:cNvSpPr>
          <p:nvPr>
            <p:ph type="body" sz="quarter" idx="35" hasCustomPrompt="1"/>
          </p:nvPr>
        </p:nvSpPr>
        <p:spPr>
          <a:xfrm>
            <a:off x="1864050" y="8754345"/>
            <a:ext cx="6269966" cy="1362112"/>
          </a:xfrm>
        </p:spPr>
        <p:txBody>
          <a:bodyPr anchor="t">
            <a:noAutofit/>
          </a:bodyPr>
          <a:lstStyle>
            <a:lvl1pPr algn="r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5" name="タイトル プレースホルダー 1"/>
          <p:cNvSpPr>
            <a:spLocks noGrp="1"/>
          </p:cNvSpPr>
          <p:nvPr>
            <p:ph type="title" hasCustomPrompt="1"/>
          </p:nvPr>
        </p:nvSpPr>
        <p:spPr>
          <a:xfrm>
            <a:off x="9431238" y="246956"/>
            <a:ext cx="7990959" cy="1203151"/>
          </a:xfrm>
          <a:prstGeom prst="rect">
            <a:avLst/>
          </a:prstGeom>
        </p:spPr>
        <p:txBody>
          <a:bodyPr vert="horz" lIns="163275" tIns="81638" rIns="163275" bIns="81638" rtlCol="0" anchor="ctr">
            <a:normAutofit/>
          </a:bodyPr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66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9503246" y="1543100"/>
            <a:ext cx="7918951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67" name="正方形/長方形 66"/>
          <p:cNvSpPr/>
          <p:nvPr userDrawn="1"/>
        </p:nvSpPr>
        <p:spPr>
          <a:xfrm>
            <a:off x="9575254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97346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" presetClass="entr" presetSubtype="1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100"/>
                            </p:stCondLst>
                            <p:childTnLst>
                              <p:par>
                                <p:cTn id="3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600"/>
                            </p:stCondLst>
                            <p:childTnLst>
                              <p:par>
                                <p:cTn id="40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100"/>
                            </p:stCondLst>
                            <p:childTnLst>
                              <p:par>
                                <p:cTn id="4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700"/>
                            </p:stCondLst>
                            <p:childTnLst>
                              <p:par>
                                <p:cTn id="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200"/>
                            </p:stCondLst>
                            <p:childTnLst>
                              <p:par>
                                <p:cTn id="58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700"/>
                            </p:stCondLst>
                            <p:childTnLst>
                              <p:par>
                                <p:cTn id="63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6300"/>
                            </p:stCondLst>
                            <p:childTnLst>
                              <p:par>
                                <p:cTn id="7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4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6800"/>
                            </p:stCondLst>
                            <p:childTnLst>
                              <p:par>
                                <p:cTn id="76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7300"/>
                            </p:stCondLst>
                            <p:childTnLst>
                              <p:par>
                                <p:cTn id="81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7900"/>
                            </p:stCondLst>
                            <p:childTnLst>
                              <p:par>
                                <p:cTn id="9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8400"/>
                            </p:stCondLst>
                            <p:childTnLst>
                              <p:par>
                                <p:cTn id="94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8900"/>
                            </p:stCondLst>
                            <p:childTnLst>
                              <p:par>
                                <p:cTn id="99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9500"/>
                            </p:stCondLst>
                            <p:childTnLst>
                              <p:par>
                                <p:cTn id="10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0" dur="5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animBg="1"/>
      <p:bldP spid="33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0" animBg="1"/>
      <p:bldP spid="35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2" grpId="0" animBg="1"/>
      <p:bldP spid="43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8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9" grpId="0" animBg="1"/>
      <p:bldP spid="50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2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3" grpId="0" animBg="1"/>
      <p:bldP spid="64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6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5" grpId="0"/>
      <p:bldP spid="6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7" grpId="0" animBg="1"/>
    </p:bld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グループ化 28"/>
          <p:cNvGrpSpPr/>
          <p:nvPr userDrawn="1"/>
        </p:nvGrpSpPr>
        <p:grpSpPr>
          <a:xfrm>
            <a:off x="2056892" y="3918634"/>
            <a:ext cx="6003425" cy="908106"/>
            <a:chOff x="1073297" y="6784950"/>
            <a:chExt cx="6003425" cy="908106"/>
          </a:xfrm>
          <a:solidFill>
            <a:schemeClr val="accent3">
              <a:lumMod val="20000"/>
              <a:lumOff val="80000"/>
            </a:schemeClr>
          </a:solidFill>
        </p:grpSpPr>
        <p:sp>
          <p:nvSpPr>
            <p:cNvPr id="30" name="正方形/長方形 29"/>
            <p:cNvSpPr/>
            <p:nvPr userDrawn="1"/>
          </p:nvSpPr>
          <p:spPr>
            <a:xfrm>
              <a:off x="1527349" y="6784951"/>
              <a:ext cx="5095320" cy="9081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1" name="円/楕円 30"/>
            <p:cNvSpPr/>
            <p:nvPr userDrawn="1"/>
          </p:nvSpPr>
          <p:spPr>
            <a:xfrm>
              <a:off x="6168617" y="6784951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2" name="円/楕円 31"/>
            <p:cNvSpPr/>
            <p:nvPr userDrawn="1"/>
          </p:nvSpPr>
          <p:spPr>
            <a:xfrm>
              <a:off x="1073297" y="6784950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37" name="グループ化 36"/>
          <p:cNvGrpSpPr/>
          <p:nvPr userDrawn="1"/>
        </p:nvGrpSpPr>
        <p:grpSpPr>
          <a:xfrm>
            <a:off x="2056892" y="5258412"/>
            <a:ext cx="6003425" cy="908106"/>
            <a:chOff x="1073297" y="6784950"/>
            <a:chExt cx="6003425" cy="908106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38" name="正方形/長方形 37"/>
            <p:cNvSpPr/>
            <p:nvPr userDrawn="1"/>
          </p:nvSpPr>
          <p:spPr>
            <a:xfrm>
              <a:off x="1527349" y="6784951"/>
              <a:ext cx="5095320" cy="9081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9" name="円/楕円 38"/>
            <p:cNvSpPr/>
            <p:nvPr userDrawn="1"/>
          </p:nvSpPr>
          <p:spPr>
            <a:xfrm>
              <a:off x="6168617" y="6784951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0" name="円/楕円 39"/>
            <p:cNvSpPr/>
            <p:nvPr userDrawn="1"/>
          </p:nvSpPr>
          <p:spPr>
            <a:xfrm>
              <a:off x="1073297" y="6784950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44" name="グループ化 43"/>
          <p:cNvGrpSpPr/>
          <p:nvPr userDrawn="1"/>
        </p:nvGrpSpPr>
        <p:grpSpPr>
          <a:xfrm>
            <a:off x="2056892" y="6598190"/>
            <a:ext cx="6003425" cy="908106"/>
            <a:chOff x="1073297" y="6784950"/>
            <a:chExt cx="6003425" cy="908106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45" name="正方形/長方形 44"/>
            <p:cNvSpPr/>
            <p:nvPr userDrawn="1"/>
          </p:nvSpPr>
          <p:spPr>
            <a:xfrm>
              <a:off x="1527349" y="6784951"/>
              <a:ext cx="5095320" cy="9081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6" name="円/楕円 45"/>
            <p:cNvSpPr/>
            <p:nvPr userDrawn="1"/>
          </p:nvSpPr>
          <p:spPr>
            <a:xfrm>
              <a:off x="6168617" y="6784951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7" name="円/楕円 46"/>
            <p:cNvSpPr/>
            <p:nvPr userDrawn="1"/>
          </p:nvSpPr>
          <p:spPr>
            <a:xfrm>
              <a:off x="1073297" y="6784950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58" name="グループ化 57"/>
          <p:cNvGrpSpPr/>
          <p:nvPr userDrawn="1"/>
        </p:nvGrpSpPr>
        <p:grpSpPr>
          <a:xfrm>
            <a:off x="2056892" y="7937968"/>
            <a:ext cx="6003425" cy="908106"/>
            <a:chOff x="1073297" y="6784950"/>
            <a:chExt cx="6003425" cy="908106"/>
          </a:xfrm>
          <a:solidFill>
            <a:schemeClr val="accent5">
              <a:lumMod val="20000"/>
              <a:lumOff val="80000"/>
            </a:schemeClr>
          </a:solidFill>
        </p:grpSpPr>
        <p:sp>
          <p:nvSpPr>
            <p:cNvPr id="59" name="正方形/長方形 58"/>
            <p:cNvSpPr/>
            <p:nvPr userDrawn="1"/>
          </p:nvSpPr>
          <p:spPr>
            <a:xfrm>
              <a:off x="1527349" y="6784951"/>
              <a:ext cx="5095320" cy="9081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0" name="円/楕円 59"/>
            <p:cNvSpPr/>
            <p:nvPr userDrawn="1"/>
          </p:nvSpPr>
          <p:spPr>
            <a:xfrm>
              <a:off x="6168617" y="6784951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1" name="円/楕円 60"/>
            <p:cNvSpPr/>
            <p:nvPr userDrawn="1"/>
          </p:nvSpPr>
          <p:spPr>
            <a:xfrm>
              <a:off x="1073297" y="6784950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0509540" y="9464400"/>
            <a:ext cx="5790697" cy="547688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136094" y="9432788"/>
            <a:ext cx="1080120" cy="547688"/>
          </a:xfrm>
          <a:prstGeom prst="rect">
            <a:avLst/>
          </a:prstGeom>
        </p:spPr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grpSp>
        <p:nvGrpSpPr>
          <p:cNvPr id="15" name="グループ化 14"/>
          <p:cNvGrpSpPr/>
          <p:nvPr userDrawn="1"/>
        </p:nvGrpSpPr>
        <p:grpSpPr>
          <a:xfrm>
            <a:off x="2056892" y="2578856"/>
            <a:ext cx="6003425" cy="908106"/>
            <a:chOff x="1073297" y="6784950"/>
            <a:chExt cx="6003425" cy="908106"/>
          </a:xfrm>
        </p:grpSpPr>
        <p:sp>
          <p:nvSpPr>
            <p:cNvPr id="16" name="正方形/長方形 15"/>
            <p:cNvSpPr/>
            <p:nvPr userDrawn="1"/>
          </p:nvSpPr>
          <p:spPr>
            <a:xfrm>
              <a:off x="1527349" y="6784951"/>
              <a:ext cx="5095320" cy="90810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" name="円/楕円 16"/>
            <p:cNvSpPr/>
            <p:nvPr userDrawn="1"/>
          </p:nvSpPr>
          <p:spPr>
            <a:xfrm>
              <a:off x="6168617" y="6784951"/>
              <a:ext cx="908105" cy="90810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" name="円/楕円 17"/>
            <p:cNvSpPr/>
            <p:nvPr userDrawn="1"/>
          </p:nvSpPr>
          <p:spPr>
            <a:xfrm>
              <a:off x="1073297" y="6784950"/>
              <a:ext cx="908105" cy="90810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1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2629515" y="2665868"/>
            <a:ext cx="4389120" cy="720080"/>
          </a:xfrm>
        </p:spPr>
        <p:txBody>
          <a:bodyPr anchor="ctr">
            <a:noAutofit/>
          </a:bodyPr>
          <a:lstStyle>
            <a:lvl1pPr algn="r">
              <a:defRPr sz="2800" i="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26" name="直線コネクタ 25"/>
          <p:cNvCxnSpPr/>
          <p:nvPr userDrawn="1"/>
        </p:nvCxnSpPr>
        <p:spPr>
          <a:xfrm flipH="1">
            <a:off x="7605738" y="0"/>
            <a:ext cx="526" cy="10287000"/>
          </a:xfrm>
          <a:prstGeom prst="line">
            <a:avLst/>
          </a:prstGeom>
          <a:ln w="28575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円/楕円 18"/>
          <p:cNvSpPr/>
          <p:nvPr userDrawn="1"/>
        </p:nvSpPr>
        <p:spPr>
          <a:xfrm>
            <a:off x="7276398" y="2703305"/>
            <a:ext cx="659206" cy="65920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1</a:t>
            </a:r>
            <a:endParaRPr kumimoji="1" lang="ja-JP" altLang="en-US" dirty="0"/>
          </a:p>
        </p:txBody>
      </p:sp>
      <p:sp>
        <p:nvSpPr>
          <p:cNvPr id="33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>
            <a:off x="2641600" y="3977035"/>
            <a:ext cx="4377035" cy="777302"/>
          </a:xfrm>
        </p:spPr>
        <p:txBody>
          <a:bodyPr anchor="ctr">
            <a:noAutofit/>
          </a:bodyPr>
          <a:lstStyle>
            <a:lvl1pPr algn="r">
              <a:defRPr sz="2800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4" name="円/楕円 33"/>
          <p:cNvSpPr/>
          <p:nvPr userDrawn="1"/>
        </p:nvSpPr>
        <p:spPr>
          <a:xfrm>
            <a:off x="7276398" y="4043083"/>
            <a:ext cx="659206" cy="65920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2</a:t>
            </a:r>
          </a:p>
        </p:txBody>
      </p:sp>
      <p:sp>
        <p:nvSpPr>
          <p:cNvPr id="35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8181930" y="2594816"/>
            <a:ext cx="9351326" cy="892146"/>
          </a:xfrm>
        </p:spPr>
        <p:txBody>
          <a:bodyPr anchor="ctr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6" name="テキスト プレースホルダー 6"/>
          <p:cNvSpPr>
            <a:spLocks noGrp="1"/>
          </p:cNvSpPr>
          <p:nvPr>
            <p:ph type="body" sz="quarter" idx="29" hasCustomPrompt="1"/>
          </p:nvPr>
        </p:nvSpPr>
        <p:spPr>
          <a:xfrm>
            <a:off x="8181930" y="3934594"/>
            <a:ext cx="9351326" cy="892146"/>
          </a:xfrm>
        </p:spPr>
        <p:txBody>
          <a:bodyPr anchor="ctr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1" name="テキスト プレースホルダー 6"/>
          <p:cNvSpPr>
            <a:spLocks noGrp="1"/>
          </p:cNvSpPr>
          <p:nvPr>
            <p:ph type="body" sz="quarter" idx="30" hasCustomPrompt="1"/>
          </p:nvPr>
        </p:nvSpPr>
        <p:spPr>
          <a:xfrm>
            <a:off x="2629515" y="5345424"/>
            <a:ext cx="4389120" cy="720080"/>
          </a:xfrm>
        </p:spPr>
        <p:txBody>
          <a:bodyPr anchor="ctr">
            <a:noAutofit/>
          </a:bodyPr>
          <a:lstStyle>
            <a:lvl1pPr algn="r">
              <a:defRPr sz="2800" i="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2" name="円/楕円 41"/>
          <p:cNvSpPr/>
          <p:nvPr userDrawn="1"/>
        </p:nvSpPr>
        <p:spPr>
          <a:xfrm>
            <a:off x="7276398" y="5382861"/>
            <a:ext cx="659206" cy="65920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3</a:t>
            </a:r>
            <a:endParaRPr kumimoji="1" lang="ja-JP" altLang="en-US" dirty="0"/>
          </a:p>
        </p:txBody>
      </p:sp>
      <p:sp>
        <p:nvSpPr>
          <p:cNvPr id="43" name="テキスト プレースホルダー 6"/>
          <p:cNvSpPr>
            <a:spLocks noGrp="1"/>
          </p:cNvSpPr>
          <p:nvPr>
            <p:ph type="body" sz="quarter" idx="31" hasCustomPrompt="1"/>
          </p:nvPr>
        </p:nvSpPr>
        <p:spPr>
          <a:xfrm>
            <a:off x="8181930" y="5274372"/>
            <a:ext cx="9351326" cy="892146"/>
          </a:xfrm>
        </p:spPr>
        <p:txBody>
          <a:bodyPr anchor="ctr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8" name="テキスト プレースホルダー 6"/>
          <p:cNvSpPr>
            <a:spLocks noGrp="1"/>
          </p:cNvSpPr>
          <p:nvPr>
            <p:ph type="body" sz="quarter" idx="32" hasCustomPrompt="1"/>
          </p:nvPr>
        </p:nvSpPr>
        <p:spPr>
          <a:xfrm>
            <a:off x="2641600" y="6656591"/>
            <a:ext cx="4377035" cy="777302"/>
          </a:xfrm>
        </p:spPr>
        <p:txBody>
          <a:bodyPr anchor="ctr">
            <a:noAutofit/>
          </a:bodyPr>
          <a:lstStyle>
            <a:lvl1pPr algn="r">
              <a:defRPr sz="2800" i="0" baseline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9" name="円/楕円 48"/>
          <p:cNvSpPr/>
          <p:nvPr userDrawn="1"/>
        </p:nvSpPr>
        <p:spPr>
          <a:xfrm>
            <a:off x="7276398" y="6722639"/>
            <a:ext cx="659206" cy="65920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4</a:t>
            </a:r>
          </a:p>
        </p:txBody>
      </p:sp>
      <p:sp>
        <p:nvSpPr>
          <p:cNvPr id="50" name="テキスト プレースホルダー 6"/>
          <p:cNvSpPr>
            <a:spLocks noGrp="1"/>
          </p:cNvSpPr>
          <p:nvPr>
            <p:ph type="body" sz="quarter" idx="33" hasCustomPrompt="1"/>
          </p:nvPr>
        </p:nvSpPr>
        <p:spPr>
          <a:xfrm>
            <a:off x="8181930" y="6614150"/>
            <a:ext cx="9351326" cy="892146"/>
          </a:xfrm>
        </p:spPr>
        <p:txBody>
          <a:bodyPr anchor="ctr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2" name="テキスト プレースホルダー 6"/>
          <p:cNvSpPr>
            <a:spLocks noGrp="1"/>
          </p:cNvSpPr>
          <p:nvPr>
            <p:ph type="body" sz="quarter" idx="34" hasCustomPrompt="1"/>
          </p:nvPr>
        </p:nvSpPr>
        <p:spPr>
          <a:xfrm>
            <a:off x="2629515" y="8024980"/>
            <a:ext cx="4389120" cy="720080"/>
          </a:xfrm>
        </p:spPr>
        <p:txBody>
          <a:bodyPr anchor="ctr">
            <a:noAutofit/>
          </a:bodyPr>
          <a:lstStyle>
            <a:lvl1pPr algn="r">
              <a:defRPr sz="2800" i="0" baseline="0">
                <a:solidFill>
                  <a:schemeClr val="accent5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3" name="円/楕円 62"/>
          <p:cNvSpPr/>
          <p:nvPr userDrawn="1"/>
        </p:nvSpPr>
        <p:spPr>
          <a:xfrm>
            <a:off x="7276398" y="8062417"/>
            <a:ext cx="659206" cy="65920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5</a:t>
            </a:r>
            <a:endParaRPr kumimoji="1" lang="ja-JP" altLang="en-US" dirty="0"/>
          </a:p>
        </p:txBody>
      </p:sp>
      <p:sp>
        <p:nvSpPr>
          <p:cNvPr id="64" name="テキスト プレースホルダー 6"/>
          <p:cNvSpPr>
            <a:spLocks noGrp="1"/>
          </p:cNvSpPr>
          <p:nvPr>
            <p:ph type="body" sz="quarter" idx="35" hasCustomPrompt="1"/>
          </p:nvPr>
        </p:nvSpPr>
        <p:spPr>
          <a:xfrm>
            <a:off x="8181930" y="7953928"/>
            <a:ext cx="9351326" cy="892146"/>
          </a:xfrm>
        </p:spPr>
        <p:txBody>
          <a:bodyPr anchor="ctr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1" name="正方形/長方形 50"/>
          <p:cNvSpPr/>
          <p:nvPr userDrawn="1"/>
        </p:nvSpPr>
        <p:spPr>
          <a:xfrm>
            <a:off x="0" y="0"/>
            <a:ext cx="18286413" cy="201748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タイトル 1"/>
          <p:cNvSpPr>
            <a:spLocks noGrp="1"/>
          </p:cNvSpPr>
          <p:nvPr>
            <p:ph type="title" hasCustomPrompt="1"/>
          </p:nvPr>
        </p:nvSpPr>
        <p:spPr>
          <a:xfrm>
            <a:off x="884799" y="457199"/>
            <a:ext cx="16516812" cy="1161143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bg1"/>
                </a:solidFill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Text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84178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" presetClass="entr" presetSubtype="1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1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600"/>
                            </p:stCondLst>
                            <p:childTnLst>
                              <p:par>
                                <p:cTn id="36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100"/>
                            </p:stCondLst>
                            <p:childTnLst>
                              <p:par>
                                <p:cTn id="41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700"/>
                            </p:stCondLst>
                            <p:childTnLst>
                              <p:par>
                                <p:cTn id="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200"/>
                            </p:stCondLst>
                            <p:childTnLst>
                              <p:par>
                                <p:cTn id="54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700"/>
                            </p:stCondLst>
                            <p:childTnLst>
                              <p:par>
                                <p:cTn id="59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6300"/>
                            </p:stCondLst>
                            <p:childTnLst>
                              <p:par>
                                <p:cTn id="6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6800"/>
                            </p:stCondLst>
                            <p:childTnLst>
                              <p:par>
                                <p:cTn id="72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7300"/>
                            </p:stCondLst>
                            <p:childTnLst>
                              <p:par>
                                <p:cTn id="77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7900"/>
                            </p:stCondLst>
                            <p:childTnLst>
                              <p:par>
                                <p:cTn id="8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8400"/>
                            </p:stCondLst>
                            <p:childTnLst>
                              <p:par>
                                <p:cTn id="90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8900"/>
                            </p:stCondLst>
                            <p:childTnLst>
                              <p:par>
                                <p:cTn id="9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9500"/>
                            </p:stCondLst>
                            <p:childTnLst>
                              <p:par>
                                <p:cTn id="10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animBg="1"/>
      <p:bldP spid="33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0" animBg="1"/>
      <p:bldP spid="3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2" grpId="0" animBg="1"/>
      <p:bldP spid="4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8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9" grpId="0" animBg="1"/>
      <p:bldP spid="50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2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3" grpId="0" animBg="1"/>
      <p:bldP spid="64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1" grpId="0" animBg="1"/>
      <p:bldP spid="52" grpId="0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 vert="horz" lIns="163275" tIns="81638" rIns="163275" bIns="81638" rtlCol="0">
            <a:normAutofit/>
          </a:bodyPr>
          <a:lstStyle>
            <a:lvl1pPr>
              <a:defRPr lang="ja-JP" altLang="en-US" i="1" dirty="0">
                <a:solidFill>
                  <a:schemeClr val="tx1">
                    <a:lumMod val="50000"/>
                    <a:lumOff val="50000"/>
                  </a:schemeClr>
                </a:solidFill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アーチ 33"/>
          <p:cNvSpPr/>
          <p:nvPr userDrawn="1"/>
        </p:nvSpPr>
        <p:spPr>
          <a:xfrm rot="3600000">
            <a:off x="1165671" y="2420421"/>
            <a:ext cx="1492195" cy="1492195"/>
          </a:xfrm>
          <a:prstGeom prst="blockArc">
            <a:avLst>
              <a:gd name="adj1" fmla="val 18941412"/>
              <a:gd name="adj2" fmla="val 11732646"/>
              <a:gd name="adj3" fmla="val 4340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35" name="アーチ 34"/>
          <p:cNvSpPr/>
          <p:nvPr userDrawn="1"/>
        </p:nvSpPr>
        <p:spPr>
          <a:xfrm rot="6618510">
            <a:off x="1282259" y="2537009"/>
            <a:ext cx="1259018" cy="1259018"/>
          </a:xfrm>
          <a:prstGeom prst="blockArc">
            <a:avLst>
              <a:gd name="adj1" fmla="val 19452122"/>
              <a:gd name="adj2" fmla="val 11742259"/>
              <a:gd name="adj3" fmla="val 4894"/>
            </a:avLst>
          </a:prstGeom>
          <a:solidFill>
            <a:schemeClr val="accent1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36" name="テキスト プレースホルダー 6"/>
          <p:cNvSpPr>
            <a:spLocks noGrp="1"/>
          </p:cNvSpPr>
          <p:nvPr>
            <p:ph type="body" sz="quarter" idx="15" hasCustomPrompt="1"/>
          </p:nvPr>
        </p:nvSpPr>
        <p:spPr>
          <a:xfrm>
            <a:off x="2023050" y="2655891"/>
            <a:ext cx="7426863" cy="790352"/>
          </a:xfrm>
        </p:spPr>
        <p:txBody>
          <a:bodyPr anchor="b">
            <a:noAutofit/>
          </a:bodyPr>
          <a:lstStyle>
            <a:lvl1pPr algn="l">
              <a:defRPr sz="360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7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2709065" y="3362068"/>
            <a:ext cx="13938025" cy="1275244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8" name="アーチ 37"/>
          <p:cNvSpPr/>
          <p:nvPr userDrawn="1"/>
        </p:nvSpPr>
        <p:spPr>
          <a:xfrm rot="3600000">
            <a:off x="1165671" y="4630775"/>
            <a:ext cx="1492195" cy="1492195"/>
          </a:xfrm>
          <a:prstGeom prst="blockArc">
            <a:avLst>
              <a:gd name="adj1" fmla="val 18941412"/>
              <a:gd name="adj2" fmla="val 11732646"/>
              <a:gd name="adj3" fmla="val 4340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solidFill>
                <a:schemeClr val="accent6"/>
              </a:solidFill>
            </a:endParaRPr>
          </a:p>
        </p:txBody>
      </p:sp>
      <p:sp>
        <p:nvSpPr>
          <p:cNvPr id="39" name="アーチ 38"/>
          <p:cNvSpPr/>
          <p:nvPr userDrawn="1"/>
        </p:nvSpPr>
        <p:spPr>
          <a:xfrm rot="6618510">
            <a:off x="1282259" y="4747363"/>
            <a:ext cx="1259018" cy="1259018"/>
          </a:xfrm>
          <a:prstGeom prst="blockArc">
            <a:avLst>
              <a:gd name="adj1" fmla="val 19452122"/>
              <a:gd name="adj2" fmla="val 11742259"/>
              <a:gd name="adj3" fmla="val 4894"/>
            </a:avLst>
          </a:prstGeom>
          <a:solidFill>
            <a:schemeClr val="accent3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40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2023050" y="4866245"/>
            <a:ext cx="7426863" cy="790352"/>
          </a:xfrm>
        </p:spPr>
        <p:txBody>
          <a:bodyPr anchor="b">
            <a:noAutofit/>
          </a:bodyPr>
          <a:lstStyle>
            <a:lvl1pPr algn="l">
              <a:defRPr sz="360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1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2709065" y="5572422"/>
            <a:ext cx="13938025" cy="1275244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9" name="アーチ 18"/>
          <p:cNvSpPr/>
          <p:nvPr userDrawn="1"/>
        </p:nvSpPr>
        <p:spPr>
          <a:xfrm rot="3600000">
            <a:off x="1164538" y="6846952"/>
            <a:ext cx="1492195" cy="1492195"/>
          </a:xfrm>
          <a:prstGeom prst="blockArc">
            <a:avLst>
              <a:gd name="adj1" fmla="val 18941412"/>
              <a:gd name="adj2" fmla="val 11732646"/>
              <a:gd name="adj3" fmla="val 4340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solidFill>
                <a:schemeClr val="accent6"/>
              </a:solidFill>
            </a:endParaRPr>
          </a:p>
        </p:txBody>
      </p:sp>
      <p:sp>
        <p:nvSpPr>
          <p:cNvPr id="20" name="アーチ 19"/>
          <p:cNvSpPr/>
          <p:nvPr userDrawn="1"/>
        </p:nvSpPr>
        <p:spPr>
          <a:xfrm rot="6618510">
            <a:off x="1281126" y="6963540"/>
            <a:ext cx="1259018" cy="1259018"/>
          </a:xfrm>
          <a:prstGeom prst="blockArc">
            <a:avLst>
              <a:gd name="adj1" fmla="val 19452122"/>
              <a:gd name="adj2" fmla="val 11742259"/>
              <a:gd name="adj3" fmla="val 4894"/>
            </a:avLst>
          </a:prstGeom>
          <a:solidFill>
            <a:schemeClr val="accent2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1" name="テキスト プレースホルダー 6"/>
          <p:cNvSpPr>
            <a:spLocks noGrp="1"/>
          </p:cNvSpPr>
          <p:nvPr>
            <p:ph type="body" sz="quarter" idx="18" hasCustomPrompt="1"/>
          </p:nvPr>
        </p:nvSpPr>
        <p:spPr>
          <a:xfrm>
            <a:off x="2021917" y="7082422"/>
            <a:ext cx="7426863" cy="790352"/>
          </a:xfrm>
        </p:spPr>
        <p:txBody>
          <a:bodyPr anchor="b">
            <a:noAutofit/>
          </a:bodyPr>
          <a:lstStyle>
            <a:lvl1pPr algn="l">
              <a:defRPr sz="360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2" name="テキスト プレースホルダー 6"/>
          <p:cNvSpPr>
            <a:spLocks noGrp="1"/>
          </p:cNvSpPr>
          <p:nvPr>
            <p:ph type="body" sz="quarter" idx="19" hasCustomPrompt="1"/>
          </p:nvPr>
        </p:nvSpPr>
        <p:spPr>
          <a:xfrm>
            <a:off x="2707932" y="7788599"/>
            <a:ext cx="13938025" cy="1275244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32270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9" decel="10000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600"/>
                            </p:stCondLst>
                            <p:childTnLst>
                              <p:par>
                                <p:cTn id="36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350"/>
                            </p:stCondLst>
                            <p:childTnLst>
                              <p:par>
                                <p:cTn id="41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7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7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9" decel="10000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3450"/>
                            </p:stCondLst>
                            <p:childTnLst>
                              <p:par>
                                <p:cTn id="64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4200"/>
                            </p:stCondLst>
                            <p:childTnLst>
                              <p:par>
                                <p:cTn id="69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9" decel="10000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5300"/>
                            </p:stCondLst>
                            <p:childTnLst>
                              <p:par>
                                <p:cTn id="92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34" grpId="0" animBg="1"/>
      <p:bldP spid="34" grpId="1" animBg="1"/>
      <p:bldP spid="35" grpId="0" animBg="1"/>
      <p:bldP spid="35" grpId="1" animBg="1"/>
      <p:bldP spid="36" grpId="0" build="p">
        <p:tmplLst>
          <p:tmpl lvl="1">
            <p:tnLst>
              <p:par>
                <p:cTn presetID="2" presetClass="entr" presetSubtype="9" decel="100000" fill="hold" nodeType="withEffect">
                  <p:stCondLst>
                    <p:cond delay="50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7" grpId="0" build="allAtOnce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8" grpId="0" animBg="1"/>
      <p:bldP spid="38" grpId="1" animBg="1"/>
      <p:bldP spid="39" grpId="0" animBg="1"/>
      <p:bldP spid="39" grpId="1" animBg="1"/>
      <p:bldP spid="40" grpId="0" build="p">
        <p:tmplLst>
          <p:tmpl lvl="1">
            <p:tnLst>
              <p:par>
                <p:cTn presetID="2" presetClass="entr" presetSubtype="9" decel="100000" fill="hold" nodeType="withEffect">
                  <p:stCondLst>
                    <p:cond delay="50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1" grpId="0" build="allAtOnce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animBg="1"/>
      <p:bldP spid="19" grpId="1" animBg="1"/>
      <p:bldP spid="20" grpId="0" animBg="1"/>
      <p:bldP spid="20" grpId="1" animBg="1"/>
      <p:bldP spid="21" grpId="0" build="p">
        <p:tmplLst>
          <p:tmpl lvl="1">
            <p:tnLst>
              <p:par>
                <p:cTn presetID="2" presetClass="entr" presetSubtype="9" decel="100000" fill="hold" nodeType="withEffect">
                  <p:stCondLst>
                    <p:cond delay="50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build="allAtOnce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irpla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 userDrawn="1"/>
        </p:nvSpPr>
        <p:spPr>
          <a:xfrm>
            <a:off x="0" y="-2"/>
            <a:ext cx="18286413" cy="238298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" name="図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5310" y="382380"/>
            <a:ext cx="11291454" cy="9421179"/>
          </a:xfrm>
          <a:prstGeom prst="rect">
            <a:avLst/>
          </a:prstGeom>
        </p:spPr>
      </p:pic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0509540" y="9464400"/>
            <a:ext cx="5790697" cy="547688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136094" y="9432788"/>
            <a:ext cx="1080120" cy="547688"/>
          </a:xfrm>
          <a:prstGeom prst="rect">
            <a:avLst/>
          </a:prstGeom>
        </p:spPr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11" name="タイトル プレースホルダー 1"/>
          <p:cNvSpPr>
            <a:spLocks noGrp="1"/>
          </p:cNvSpPr>
          <p:nvPr>
            <p:ph type="title" hasCustomPrompt="1"/>
          </p:nvPr>
        </p:nvSpPr>
        <p:spPr>
          <a:xfrm>
            <a:off x="8506709" y="248400"/>
            <a:ext cx="9599849" cy="1202400"/>
          </a:xfrm>
          <a:prstGeom prst="rect">
            <a:avLst/>
          </a:prstGeom>
        </p:spPr>
        <p:txBody>
          <a:bodyPr vert="horz" lIns="163275" tIns="81638" rIns="163275" bIns="81638" rtlCol="0" anchor="ctr">
            <a:normAutofit/>
          </a:bodyPr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12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623455" y="2665868"/>
            <a:ext cx="5702453" cy="720080"/>
          </a:xfrm>
        </p:spPr>
        <p:txBody>
          <a:bodyPr anchor="ctr">
            <a:noAutofit/>
          </a:bodyPr>
          <a:lstStyle>
            <a:lvl1pPr algn="r">
              <a:defRPr sz="2800" i="0" baseline="0">
                <a:solidFill>
                  <a:schemeClr val="accent5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3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623456" y="3412235"/>
            <a:ext cx="5708072" cy="1395293"/>
          </a:xfrm>
        </p:spPr>
        <p:txBody>
          <a:bodyPr anchor="t">
            <a:noAutofit/>
          </a:bodyPr>
          <a:lstStyle>
            <a:lvl1pPr algn="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4" name="テキスト プレースホルダー 6"/>
          <p:cNvSpPr>
            <a:spLocks noGrp="1"/>
          </p:cNvSpPr>
          <p:nvPr>
            <p:ph type="body" sz="quarter" idx="29" hasCustomPrompt="1"/>
          </p:nvPr>
        </p:nvSpPr>
        <p:spPr>
          <a:xfrm>
            <a:off x="526473" y="5866268"/>
            <a:ext cx="3588327" cy="720080"/>
          </a:xfrm>
        </p:spPr>
        <p:txBody>
          <a:bodyPr anchor="ctr">
            <a:noAutofit/>
          </a:bodyPr>
          <a:lstStyle>
            <a:lvl1pPr algn="r">
              <a:defRPr sz="2800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5" name="テキスト プレースホルダー 6"/>
          <p:cNvSpPr>
            <a:spLocks noGrp="1"/>
          </p:cNvSpPr>
          <p:nvPr>
            <p:ph type="body" sz="quarter" idx="30" hasCustomPrompt="1"/>
          </p:nvPr>
        </p:nvSpPr>
        <p:spPr>
          <a:xfrm>
            <a:off x="526474" y="6612635"/>
            <a:ext cx="3591863" cy="2365113"/>
          </a:xfrm>
        </p:spPr>
        <p:txBody>
          <a:bodyPr anchor="t">
            <a:noAutofit/>
          </a:bodyPr>
          <a:lstStyle>
            <a:lvl1pPr algn="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6" name="テキスト プレースホルダー 6"/>
          <p:cNvSpPr>
            <a:spLocks noGrp="1"/>
          </p:cNvSpPr>
          <p:nvPr>
            <p:ph type="body" sz="quarter" idx="31" hasCustomPrompt="1"/>
          </p:nvPr>
        </p:nvSpPr>
        <p:spPr>
          <a:xfrm>
            <a:off x="13119272" y="5092969"/>
            <a:ext cx="4705908" cy="720080"/>
          </a:xfrm>
        </p:spPr>
        <p:txBody>
          <a:bodyPr anchor="ctr">
            <a:noAutofit/>
          </a:bodyPr>
          <a:lstStyle>
            <a:lvl1pPr algn="l">
              <a:defRPr sz="2800" i="0" baseline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7" name="テキスト プレースホルダー 6"/>
          <p:cNvSpPr>
            <a:spLocks noGrp="1"/>
          </p:cNvSpPr>
          <p:nvPr>
            <p:ph type="body" sz="quarter" idx="32" hasCustomPrompt="1"/>
          </p:nvPr>
        </p:nvSpPr>
        <p:spPr>
          <a:xfrm>
            <a:off x="13120254" y="5839336"/>
            <a:ext cx="4710545" cy="3096853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8" name="テキスト プレースホルダー 6"/>
          <p:cNvSpPr>
            <a:spLocks noGrp="1"/>
          </p:cNvSpPr>
          <p:nvPr>
            <p:ph type="body" sz="quarter" idx="33" hasCustomPrompt="1"/>
          </p:nvPr>
        </p:nvSpPr>
        <p:spPr>
          <a:xfrm>
            <a:off x="6359236" y="7889043"/>
            <a:ext cx="3394363" cy="720080"/>
          </a:xfrm>
        </p:spPr>
        <p:txBody>
          <a:bodyPr anchor="ctr">
            <a:noAutofit/>
          </a:bodyPr>
          <a:lstStyle>
            <a:lvl1pPr algn="r">
              <a:defRPr sz="2800" i="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9" name="テキスト プレースホルダー 6"/>
          <p:cNvSpPr>
            <a:spLocks noGrp="1"/>
          </p:cNvSpPr>
          <p:nvPr>
            <p:ph type="body" sz="quarter" idx="34" hasCustomPrompt="1"/>
          </p:nvPr>
        </p:nvSpPr>
        <p:spPr>
          <a:xfrm>
            <a:off x="5223164" y="8635410"/>
            <a:ext cx="4536471" cy="1395293"/>
          </a:xfrm>
        </p:spPr>
        <p:txBody>
          <a:bodyPr anchor="t">
            <a:noAutofit/>
          </a:bodyPr>
          <a:lstStyle>
            <a:lvl1pPr algn="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20" name="直線コネクタ 19"/>
          <p:cNvCxnSpPr/>
          <p:nvPr userDrawn="1"/>
        </p:nvCxnSpPr>
        <p:spPr>
          <a:xfrm flipV="1">
            <a:off x="6359237" y="2917371"/>
            <a:ext cx="1523999" cy="130629"/>
          </a:xfrm>
          <a:prstGeom prst="line">
            <a:avLst/>
          </a:prstGeom>
          <a:ln w="28575">
            <a:solidFill>
              <a:schemeClr val="accent5"/>
            </a:solidFill>
            <a:prstDash val="sysDot"/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コネクタ 20"/>
          <p:cNvCxnSpPr/>
          <p:nvPr userDrawn="1"/>
        </p:nvCxnSpPr>
        <p:spPr>
          <a:xfrm flipH="1" flipV="1">
            <a:off x="4142509" y="6276109"/>
            <a:ext cx="1282814" cy="290946"/>
          </a:xfrm>
          <a:prstGeom prst="line">
            <a:avLst/>
          </a:prstGeom>
          <a:ln w="28575">
            <a:solidFill>
              <a:schemeClr val="accent3"/>
            </a:solidFill>
            <a:prstDash val="sysDot"/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コネクタ 21"/>
          <p:cNvCxnSpPr>
            <a:endCxn id="18" idx="3"/>
          </p:cNvCxnSpPr>
          <p:nvPr userDrawn="1"/>
        </p:nvCxnSpPr>
        <p:spPr>
          <a:xfrm flipH="1">
            <a:off x="9753599" y="8007939"/>
            <a:ext cx="775860" cy="241144"/>
          </a:xfrm>
          <a:prstGeom prst="line">
            <a:avLst/>
          </a:prstGeom>
          <a:ln w="28575">
            <a:solidFill>
              <a:schemeClr val="accent2"/>
            </a:solidFill>
            <a:prstDash val="sysDot"/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コネクタ 22"/>
          <p:cNvCxnSpPr>
            <a:stCxn id="16" idx="1"/>
          </p:cNvCxnSpPr>
          <p:nvPr userDrawn="1"/>
        </p:nvCxnSpPr>
        <p:spPr>
          <a:xfrm flipH="1" flipV="1">
            <a:off x="10068670" y="5278582"/>
            <a:ext cx="3050602" cy="174427"/>
          </a:xfrm>
          <a:prstGeom prst="line">
            <a:avLst/>
          </a:prstGeom>
          <a:ln w="28575">
            <a:solidFill>
              <a:schemeClr val="accent4"/>
            </a:solidFill>
            <a:prstDash val="sysDot"/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正方形/長方形 31"/>
          <p:cNvSpPr/>
          <p:nvPr userDrawn="1"/>
        </p:nvSpPr>
        <p:spPr>
          <a:xfrm>
            <a:off x="8707289" y="1400400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8533624" y="1543100"/>
            <a:ext cx="9601994" cy="504056"/>
          </a:xfrm>
        </p:spPr>
        <p:txBody>
          <a:bodyPr/>
          <a:lstStyle>
            <a:lvl1pPr>
              <a:defRPr i="1" baseline="0">
                <a:solidFill>
                  <a:schemeClr val="bg1">
                    <a:lumMod val="95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36" name="正方形/長方形 35"/>
          <p:cNvSpPr/>
          <p:nvPr userDrawn="1"/>
        </p:nvSpPr>
        <p:spPr>
          <a:xfrm>
            <a:off x="2937834" y="3287181"/>
            <a:ext cx="3240360" cy="7200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36"/>
          <p:cNvSpPr/>
          <p:nvPr userDrawn="1"/>
        </p:nvSpPr>
        <p:spPr>
          <a:xfrm>
            <a:off x="734954" y="6481192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37"/>
          <p:cNvSpPr/>
          <p:nvPr userDrawn="1"/>
        </p:nvSpPr>
        <p:spPr>
          <a:xfrm>
            <a:off x="6381842" y="8538052"/>
            <a:ext cx="3240360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38"/>
          <p:cNvSpPr/>
          <p:nvPr userDrawn="1"/>
        </p:nvSpPr>
        <p:spPr>
          <a:xfrm>
            <a:off x="13251124" y="5725579"/>
            <a:ext cx="3240360" cy="72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44805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6" presetClass="entr" presetSubtype="37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2" presetClass="entr" presetSubtype="3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25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750"/>
                            </p:stCondLst>
                            <p:childTnLst>
                              <p:par>
                                <p:cTn id="26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35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850"/>
                            </p:stCondLst>
                            <p:childTnLst>
                              <p:par>
                                <p:cTn id="3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350"/>
                            </p:stCondLst>
                            <p:childTnLst>
                              <p:par>
                                <p:cTn id="43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200"/>
                            </p:stCondLst>
                            <p:childTnLst>
                              <p:par>
                                <p:cTn id="5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700"/>
                            </p:stCondLst>
                            <p:childTnLst>
                              <p:par>
                                <p:cTn id="5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8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6200"/>
                            </p:stCondLst>
                            <p:childTnLst>
                              <p:par>
                                <p:cTn id="60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7050"/>
                            </p:stCondLst>
                            <p:childTnLst>
                              <p:par>
                                <p:cTn id="6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7550"/>
                            </p:stCondLst>
                            <p:childTnLst>
                              <p:par>
                                <p:cTn id="7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5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8050"/>
                            </p:stCondLst>
                            <p:childTnLst>
                              <p:par>
                                <p:cTn id="77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8900"/>
                            </p:stCondLst>
                            <p:childTnLst>
                              <p:par>
                                <p:cTn id="8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9400"/>
                            </p:stCondLst>
                            <p:childTnLst>
                              <p:par>
                                <p:cTn id="9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/>
      <p:bldP spid="12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animBg="1"/>
      <p:bldP spid="3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animBg="1"/>
      <p:bldP spid="37" grpId="0" animBg="1"/>
      <p:bldP spid="38" grpId="0" animBg="1"/>
      <p:bldP spid="39" grpId="0" animBg="1"/>
    </p:bld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 userDrawn="1"/>
        </p:nvSpPr>
        <p:spPr>
          <a:xfrm>
            <a:off x="-1" y="0"/>
            <a:ext cx="18286413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 userDrawn="1"/>
        </p:nvSpPr>
        <p:spPr>
          <a:xfrm rot="2700000">
            <a:off x="1374700" y="4510269"/>
            <a:ext cx="12846751" cy="8431181"/>
          </a:xfrm>
          <a:custGeom>
            <a:avLst/>
            <a:gdLst/>
            <a:ahLst/>
            <a:cxnLst/>
            <a:rect l="l" t="t" r="r" b="b"/>
            <a:pathLst>
              <a:path w="12846751" h="8431181">
                <a:moveTo>
                  <a:pt x="0" y="0"/>
                </a:moveTo>
                <a:lnTo>
                  <a:pt x="12846751" y="1"/>
                </a:lnTo>
                <a:lnTo>
                  <a:pt x="4415572" y="8431181"/>
                </a:lnTo>
                <a:lnTo>
                  <a:pt x="3086183" y="8431181"/>
                </a:lnTo>
                <a:lnTo>
                  <a:pt x="3068088" y="8413086"/>
                </a:lnTo>
                <a:cubicBezTo>
                  <a:pt x="3142170" y="8389244"/>
                  <a:pt x="3211139" y="8347077"/>
                  <a:pt x="3269838" y="8288378"/>
                </a:cubicBezTo>
                <a:lnTo>
                  <a:pt x="5444469" y="6113748"/>
                </a:lnTo>
                <a:cubicBezTo>
                  <a:pt x="5652899" y="5905317"/>
                  <a:pt x="5652900" y="5567383"/>
                  <a:pt x="5444469" y="5358952"/>
                </a:cubicBezTo>
                <a:lnTo>
                  <a:pt x="213794" y="128278"/>
                </a:lnTo>
                <a:cubicBezTo>
                  <a:pt x="151923" y="66407"/>
                  <a:pt x="78641" y="22901"/>
                  <a:pt x="0" y="0"/>
                </a:cubicBezTo>
                <a:close/>
              </a:path>
            </a:pathLst>
          </a:custGeom>
          <a:solidFill>
            <a:schemeClr val="accent3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0509540" y="9464400"/>
            <a:ext cx="5790697" cy="547688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136094" y="9432788"/>
            <a:ext cx="1080120" cy="547688"/>
          </a:xfrm>
          <a:prstGeom prst="rect">
            <a:avLst/>
          </a:prstGeom>
        </p:spPr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pic>
        <p:nvPicPr>
          <p:cNvPr id="2" name="図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4569" y="911133"/>
            <a:ext cx="4142834" cy="8464733"/>
          </a:xfrm>
          <a:prstGeom prst="rect">
            <a:avLst/>
          </a:prstGeom>
          <a:effectLst/>
        </p:spPr>
      </p:pic>
      <p:sp>
        <p:nvSpPr>
          <p:cNvPr id="6" name="図プレースホルダー 2"/>
          <p:cNvSpPr>
            <a:spLocks noGrp="1"/>
          </p:cNvSpPr>
          <p:nvPr>
            <p:ph type="pic" sz="quarter" idx="12" hasCustomPrompt="1"/>
          </p:nvPr>
        </p:nvSpPr>
        <p:spPr>
          <a:xfrm>
            <a:off x="2455893" y="2008413"/>
            <a:ext cx="3525807" cy="6317252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1" name="タイトル プレースホルダー 1"/>
          <p:cNvSpPr>
            <a:spLocks noGrp="1"/>
          </p:cNvSpPr>
          <p:nvPr>
            <p:ph type="title" hasCustomPrompt="1"/>
          </p:nvPr>
        </p:nvSpPr>
        <p:spPr>
          <a:xfrm>
            <a:off x="6635932" y="1946365"/>
            <a:ext cx="10930282" cy="3098659"/>
          </a:xfrm>
          <a:prstGeom prst="rect">
            <a:avLst/>
          </a:prstGeom>
        </p:spPr>
        <p:txBody>
          <a:bodyPr vert="horz" lIns="163275" tIns="81638" rIns="163275" bIns="81638" rtlCol="0" anchor="b">
            <a:normAutofit/>
          </a:bodyPr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12" name="正方形/長方形 11"/>
          <p:cNvSpPr/>
          <p:nvPr userDrawn="1"/>
        </p:nvSpPr>
        <p:spPr>
          <a:xfrm>
            <a:off x="6767064" y="5376509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6635931" y="5497339"/>
            <a:ext cx="10954256" cy="3018971"/>
          </a:xfrm>
        </p:spPr>
        <p:txBody>
          <a:bodyPr anchor="t">
            <a:noAutofit/>
          </a:bodyPr>
          <a:lstStyle>
            <a:lvl1pPr algn="l">
              <a:defRPr sz="2000" i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630605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25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" presetClass="entr" presetSubtype="3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900"/>
                            </p:stCondLst>
                            <p:childTnLst>
                              <p:par>
                                <p:cTn id="27" presetID="2" presetClass="entr" presetSubtype="2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4" grpId="0" animBg="1"/>
      <p:bldP spid="6" grpId="0"/>
      <p:bldP spid="11" grpId="0"/>
      <p:bldP spid="12" grpId="0" animBg="1"/>
      <p:bldP spid="13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 userDrawn="1"/>
        </p:nvSpPr>
        <p:spPr>
          <a:xfrm>
            <a:off x="-1" y="0"/>
            <a:ext cx="18286413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 userDrawn="1"/>
        </p:nvSpPr>
        <p:spPr>
          <a:xfrm rot="2700000">
            <a:off x="677416" y="6669596"/>
            <a:ext cx="8096797" cy="5313838"/>
          </a:xfrm>
          <a:custGeom>
            <a:avLst/>
            <a:gdLst/>
            <a:ahLst/>
            <a:cxnLst/>
            <a:rect l="l" t="t" r="r" b="b"/>
            <a:pathLst>
              <a:path w="12846751" h="8431181">
                <a:moveTo>
                  <a:pt x="0" y="0"/>
                </a:moveTo>
                <a:lnTo>
                  <a:pt x="12846751" y="1"/>
                </a:lnTo>
                <a:lnTo>
                  <a:pt x="4415572" y="8431181"/>
                </a:lnTo>
                <a:lnTo>
                  <a:pt x="3086183" y="8431181"/>
                </a:lnTo>
                <a:lnTo>
                  <a:pt x="3068088" y="8413086"/>
                </a:lnTo>
                <a:cubicBezTo>
                  <a:pt x="3142170" y="8389244"/>
                  <a:pt x="3211139" y="8347077"/>
                  <a:pt x="3269838" y="8288378"/>
                </a:cubicBezTo>
                <a:lnTo>
                  <a:pt x="5444469" y="6113748"/>
                </a:lnTo>
                <a:cubicBezTo>
                  <a:pt x="5652899" y="5905317"/>
                  <a:pt x="5652900" y="5567383"/>
                  <a:pt x="5444469" y="5358952"/>
                </a:cubicBezTo>
                <a:lnTo>
                  <a:pt x="213794" y="128278"/>
                </a:lnTo>
                <a:cubicBezTo>
                  <a:pt x="151923" y="66407"/>
                  <a:pt x="78641" y="22901"/>
                  <a:pt x="0" y="0"/>
                </a:cubicBezTo>
                <a:close/>
              </a:path>
            </a:pathLst>
          </a:custGeom>
          <a:solidFill>
            <a:schemeClr val="accent3">
              <a:lumMod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0509540" y="9464400"/>
            <a:ext cx="5790697" cy="547688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136094" y="9432788"/>
            <a:ext cx="1080120" cy="547688"/>
          </a:xfrm>
          <a:prstGeom prst="rect">
            <a:avLst/>
          </a:prstGeom>
        </p:spPr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pic>
        <p:nvPicPr>
          <p:cNvPr id="8" name="図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0795" y="1327349"/>
            <a:ext cx="5884221" cy="8366379"/>
          </a:xfrm>
          <a:prstGeom prst="rect">
            <a:avLst/>
          </a:prstGeom>
        </p:spPr>
      </p:pic>
      <p:pic>
        <p:nvPicPr>
          <p:cNvPr id="2" name="図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937" y="4401204"/>
            <a:ext cx="2611063" cy="5334986"/>
          </a:xfrm>
          <a:prstGeom prst="rect">
            <a:avLst/>
          </a:prstGeom>
          <a:effectLst/>
        </p:spPr>
      </p:pic>
      <p:sp>
        <p:nvSpPr>
          <p:cNvPr id="6" name="図プレースホルダー 2"/>
          <p:cNvSpPr>
            <a:spLocks noGrp="1"/>
          </p:cNvSpPr>
          <p:nvPr>
            <p:ph type="pic" sz="quarter" idx="12" hasCustomPrompt="1"/>
          </p:nvPr>
        </p:nvSpPr>
        <p:spPr>
          <a:xfrm>
            <a:off x="3940519" y="2115503"/>
            <a:ext cx="5089181" cy="6761798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8" name="図プレースホルダー 2"/>
          <p:cNvSpPr>
            <a:spLocks noGrp="1"/>
          </p:cNvSpPr>
          <p:nvPr>
            <p:ph type="pic" sz="quarter" idx="13" hasCustomPrompt="1"/>
          </p:nvPr>
        </p:nvSpPr>
        <p:spPr>
          <a:xfrm>
            <a:off x="1379954" y="5114472"/>
            <a:ext cx="2179345" cy="3930468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9" name="正方形/長方形 8"/>
          <p:cNvSpPr/>
          <p:nvPr userDrawn="1"/>
        </p:nvSpPr>
        <p:spPr>
          <a:xfrm rot="2700000">
            <a:off x="4379955" y="4588006"/>
            <a:ext cx="12380312" cy="9026445"/>
          </a:xfrm>
          <a:custGeom>
            <a:avLst/>
            <a:gdLst/>
            <a:ahLst/>
            <a:cxnLst/>
            <a:rect l="l" t="t" r="r" b="b"/>
            <a:pathLst>
              <a:path w="12380312" h="9026445">
                <a:moveTo>
                  <a:pt x="0" y="2"/>
                </a:moveTo>
                <a:lnTo>
                  <a:pt x="12380312" y="0"/>
                </a:lnTo>
                <a:lnTo>
                  <a:pt x="6191503" y="6188809"/>
                </a:lnTo>
                <a:lnTo>
                  <a:pt x="2514854" y="9026445"/>
                </a:lnTo>
                <a:lnTo>
                  <a:pt x="5536992" y="6004307"/>
                </a:lnTo>
                <a:cubicBezTo>
                  <a:pt x="5681923" y="5859376"/>
                  <a:pt x="5681923" y="5624397"/>
                  <a:pt x="5536992" y="5479467"/>
                </a:cubicBezTo>
                <a:lnTo>
                  <a:pt x="145909" y="88383"/>
                </a:lnTo>
                <a:cubicBezTo>
                  <a:pt x="103613" y="46088"/>
                  <a:pt x="53648" y="16135"/>
                  <a:pt x="0" y="2"/>
                </a:cubicBezTo>
                <a:close/>
              </a:path>
            </a:pathLst>
          </a:custGeom>
          <a:solidFill>
            <a:schemeClr val="accent3">
              <a:lumMod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タイトル プレースホルダー 1"/>
          <p:cNvSpPr>
            <a:spLocks noGrp="1"/>
          </p:cNvSpPr>
          <p:nvPr>
            <p:ph type="title" hasCustomPrompt="1"/>
          </p:nvPr>
        </p:nvSpPr>
        <p:spPr>
          <a:xfrm>
            <a:off x="9775491" y="1946365"/>
            <a:ext cx="7777111" cy="3098659"/>
          </a:xfrm>
          <a:prstGeom prst="rect">
            <a:avLst/>
          </a:prstGeom>
        </p:spPr>
        <p:txBody>
          <a:bodyPr vert="horz" lIns="163275" tIns="81638" rIns="163275" bIns="81638" rtlCol="0" anchor="b">
            <a:normAutofit/>
          </a:bodyPr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20" name="正方形/長方形 19"/>
          <p:cNvSpPr/>
          <p:nvPr userDrawn="1"/>
        </p:nvSpPr>
        <p:spPr>
          <a:xfrm>
            <a:off x="9873123" y="5376509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9782631" y="5497339"/>
            <a:ext cx="7794169" cy="3018971"/>
          </a:xfrm>
        </p:spPr>
        <p:txBody>
          <a:bodyPr anchor="t">
            <a:noAutofit/>
          </a:bodyPr>
          <a:lstStyle>
            <a:lvl1pPr algn="l">
              <a:defRPr sz="2000" i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71163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25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0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750"/>
                            </p:stCondLst>
                            <p:childTnLst>
                              <p:par>
                                <p:cTn id="50" presetID="2" presetClass="entr" presetSubtype="2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4" grpId="0" animBg="1"/>
      <p:bldP spid="6" grpId="0"/>
      <p:bldP spid="6" grpId="1"/>
      <p:bldP spid="18" grpId="0"/>
      <p:bldP spid="18" grpId="1"/>
      <p:bldP spid="9" grpId="0" animBg="1"/>
      <p:bldP spid="19" grpId="0"/>
      <p:bldP spid="20" grpId="0" animBg="1"/>
      <p:bldP spid="21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and 4 Point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 userDrawn="1"/>
        </p:nvSpPr>
        <p:spPr>
          <a:xfrm>
            <a:off x="-1" y="-1"/>
            <a:ext cx="18286413" cy="62048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正方形/長方形 1"/>
          <p:cNvSpPr/>
          <p:nvPr userDrawn="1"/>
        </p:nvSpPr>
        <p:spPr>
          <a:xfrm rot="2700000">
            <a:off x="6717808" y="2315279"/>
            <a:ext cx="8354720" cy="6389625"/>
          </a:xfrm>
          <a:custGeom>
            <a:avLst/>
            <a:gdLst/>
            <a:ahLst/>
            <a:cxnLst/>
            <a:rect l="l" t="t" r="r" b="b"/>
            <a:pathLst>
              <a:path w="8354720" h="6389625">
                <a:moveTo>
                  <a:pt x="0" y="4424528"/>
                </a:moveTo>
                <a:lnTo>
                  <a:pt x="1965096" y="6389624"/>
                </a:lnTo>
                <a:lnTo>
                  <a:pt x="1965095" y="6389625"/>
                </a:lnTo>
                <a:lnTo>
                  <a:pt x="0" y="4424529"/>
                </a:lnTo>
                <a:close/>
                <a:moveTo>
                  <a:pt x="1381229" y="1"/>
                </a:moveTo>
                <a:lnTo>
                  <a:pt x="8354720" y="0"/>
                </a:lnTo>
                <a:lnTo>
                  <a:pt x="4894522" y="3460197"/>
                </a:lnTo>
                <a:lnTo>
                  <a:pt x="1547176" y="112852"/>
                </a:lnTo>
                <a:cubicBezTo>
                  <a:pt x="1497951" y="63626"/>
                  <a:pt x="1441839" y="25483"/>
                  <a:pt x="1381229" y="1"/>
                </a:cubicBezTo>
                <a:close/>
              </a:path>
            </a:pathLst>
          </a:custGeom>
          <a:solidFill>
            <a:schemeClr val="tx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0509540" y="9464400"/>
            <a:ext cx="5790697" cy="547688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136094" y="9432788"/>
            <a:ext cx="1080120" cy="547688"/>
          </a:xfrm>
          <a:prstGeom prst="rect">
            <a:avLst/>
          </a:prstGeom>
        </p:spPr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6" name="正方形/長方形 5"/>
          <p:cNvSpPr/>
          <p:nvPr userDrawn="1"/>
        </p:nvSpPr>
        <p:spPr>
          <a:xfrm>
            <a:off x="-1" y="0"/>
            <a:ext cx="18286413" cy="1118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タイトル 1"/>
          <p:cNvSpPr>
            <a:spLocks noGrp="1"/>
          </p:cNvSpPr>
          <p:nvPr>
            <p:ph type="title" hasCustomPrompt="1"/>
          </p:nvPr>
        </p:nvSpPr>
        <p:spPr>
          <a:xfrm>
            <a:off x="725714" y="6321681"/>
            <a:ext cx="16822057" cy="1350907"/>
          </a:xfrm>
        </p:spPr>
        <p:txBody>
          <a:bodyPr anchor="b">
            <a:normAutofit/>
          </a:bodyPr>
          <a:lstStyle>
            <a:lvl1pPr algn="ctr">
              <a:defRPr sz="6600" baseline="0">
                <a:solidFill>
                  <a:schemeClr val="bg1"/>
                </a:solidFill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7522233" y="7687812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テキスト プレースホルダー 6"/>
          <p:cNvSpPr>
            <a:spLocks noGrp="1"/>
          </p:cNvSpPr>
          <p:nvPr>
            <p:ph type="body" sz="quarter" idx="42" hasCustomPrompt="1"/>
          </p:nvPr>
        </p:nvSpPr>
        <p:spPr>
          <a:xfrm>
            <a:off x="430238" y="7982857"/>
            <a:ext cx="17425936" cy="1461589"/>
          </a:xfrm>
        </p:spPr>
        <p:txBody>
          <a:bodyPr>
            <a:noAutofit/>
          </a:bodyPr>
          <a:lstStyle>
            <a:lvl1pPr algn="ctr">
              <a:defRPr sz="2000" b="0" i="0" u="none" baseline="0">
                <a:solidFill>
                  <a:schemeClr val="bg1"/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Description goes here</a:t>
            </a:r>
            <a:endParaRPr kumimoji="1" lang="ja-JP" altLang="en-US" dirty="0"/>
          </a:p>
        </p:txBody>
      </p:sp>
      <p:pic>
        <p:nvPicPr>
          <p:cNvPr id="7" name="図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462"/>
          <a:stretch/>
        </p:blipFill>
        <p:spPr>
          <a:xfrm>
            <a:off x="7071788" y="911133"/>
            <a:ext cx="4142834" cy="5293723"/>
          </a:xfrm>
          <a:prstGeom prst="rect">
            <a:avLst/>
          </a:prstGeom>
          <a:effectLst/>
        </p:spPr>
      </p:pic>
      <p:sp>
        <p:nvSpPr>
          <p:cNvPr id="8" name="図プレースホルダー 2"/>
          <p:cNvSpPr>
            <a:spLocks noGrp="1"/>
          </p:cNvSpPr>
          <p:nvPr>
            <p:ph type="pic" sz="quarter" idx="12" hasCustomPrompt="1"/>
          </p:nvPr>
        </p:nvSpPr>
        <p:spPr>
          <a:xfrm>
            <a:off x="7373112" y="2008413"/>
            <a:ext cx="3525807" cy="4196443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22" name="円/楕円 21"/>
          <p:cNvSpPr/>
          <p:nvPr userDrawn="1"/>
        </p:nvSpPr>
        <p:spPr>
          <a:xfrm>
            <a:off x="5152572" y="1698258"/>
            <a:ext cx="1400539" cy="140053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図プレースホルダー 7"/>
          <p:cNvSpPr>
            <a:spLocks noGrp="1"/>
          </p:cNvSpPr>
          <p:nvPr>
            <p:ph type="pic" sz="quarter" idx="18" hasCustomPrompt="1"/>
          </p:nvPr>
        </p:nvSpPr>
        <p:spPr>
          <a:xfrm>
            <a:off x="5520614" y="2066300"/>
            <a:ext cx="664454" cy="664454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6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828165" y="1689841"/>
            <a:ext cx="4210864" cy="720080"/>
          </a:xfrm>
        </p:spPr>
        <p:txBody>
          <a:bodyPr anchor="t">
            <a:noAutofit/>
          </a:bodyPr>
          <a:lstStyle>
            <a:lvl1pPr algn="r">
              <a:defRPr sz="2800" i="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7" name="テキスト プレースホルダー 6"/>
          <p:cNvSpPr>
            <a:spLocks noGrp="1"/>
          </p:cNvSpPr>
          <p:nvPr>
            <p:ph type="body" sz="quarter" idx="23" hasCustomPrompt="1"/>
          </p:nvPr>
        </p:nvSpPr>
        <p:spPr>
          <a:xfrm>
            <a:off x="783770" y="2235366"/>
            <a:ext cx="4259915" cy="896089"/>
          </a:xfrm>
        </p:spPr>
        <p:txBody>
          <a:bodyPr anchor="t">
            <a:noAutofit/>
          </a:bodyPr>
          <a:lstStyle>
            <a:lvl1pPr algn="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9" name="円/楕円 28"/>
          <p:cNvSpPr/>
          <p:nvPr userDrawn="1"/>
        </p:nvSpPr>
        <p:spPr>
          <a:xfrm>
            <a:off x="5152571" y="3955229"/>
            <a:ext cx="1400539" cy="140053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図プレースホルダー 7"/>
          <p:cNvSpPr>
            <a:spLocks noGrp="1"/>
          </p:cNvSpPr>
          <p:nvPr>
            <p:ph type="pic" sz="quarter" idx="43" hasCustomPrompt="1"/>
          </p:nvPr>
        </p:nvSpPr>
        <p:spPr>
          <a:xfrm>
            <a:off x="5520613" y="4323271"/>
            <a:ext cx="664454" cy="664454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1" name="テキスト プレースホルダー 6"/>
          <p:cNvSpPr>
            <a:spLocks noGrp="1"/>
          </p:cNvSpPr>
          <p:nvPr>
            <p:ph type="body" sz="quarter" idx="44" hasCustomPrompt="1"/>
          </p:nvPr>
        </p:nvSpPr>
        <p:spPr>
          <a:xfrm>
            <a:off x="828164" y="3946812"/>
            <a:ext cx="4210864" cy="720080"/>
          </a:xfrm>
        </p:spPr>
        <p:txBody>
          <a:bodyPr anchor="t">
            <a:noAutofit/>
          </a:bodyPr>
          <a:lstStyle>
            <a:lvl1pPr algn="r">
              <a:defRPr sz="2800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2" name="テキスト プレースホルダー 6"/>
          <p:cNvSpPr>
            <a:spLocks noGrp="1"/>
          </p:cNvSpPr>
          <p:nvPr>
            <p:ph type="body" sz="quarter" idx="45" hasCustomPrompt="1"/>
          </p:nvPr>
        </p:nvSpPr>
        <p:spPr>
          <a:xfrm>
            <a:off x="783769" y="4492337"/>
            <a:ext cx="4259915" cy="896089"/>
          </a:xfrm>
        </p:spPr>
        <p:txBody>
          <a:bodyPr anchor="t">
            <a:noAutofit/>
          </a:bodyPr>
          <a:lstStyle>
            <a:lvl1pPr algn="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3" name="円/楕円 32"/>
          <p:cNvSpPr/>
          <p:nvPr userDrawn="1"/>
        </p:nvSpPr>
        <p:spPr>
          <a:xfrm>
            <a:off x="11749315" y="1694628"/>
            <a:ext cx="1400539" cy="140053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accent3"/>
              </a:solidFill>
            </a:endParaRPr>
          </a:p>
        </p:txBody>
      </p:sp>
      <p:sp>
        <p:nvSpPr>
          <p:cNvPr id="34" name="図プレースホルダー 7"/>
          <p:cNvSpPr>
            <a:spLocks noGrp="1"/>
          </p:cNvSpPr>
          <p:nvPr>
            <p:ph type="pic" sz="quarter" idx="46" hasCustomPrompt="1"/>
          </p:nvPr>
        </p:nvSpPr>
        <p:spPr>
          <a:xfrm>
            <a:off x="12117357" y="2062670"/>
            <a:ext cx="664454" cy="664454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5" name="テキスト プレースホルダー 6"/>
          <p:cNvSpPr>
            <a:spLocks noGrp="1"/>
          </p:cNvSpPr>
          <p:nvPr>
            <p:ph type="body" sz="quarter" idx="47" hasCustomPrompt="1"/>
          </p:nvPr>
        </p:nvSpPr>
        <p:spPr>
          <a:xfrm>
            <a:off x="13288682" y="1686211"/>
            <a:ext cx="4210864" cy="720080"/>
          </a:xfrm>
        </p:spPr>
        <p:txBody>
          <a:bodyPr anchor="t">
            <a:noAutofit/>
          </a:bodyPr>
          <a:lstStyle>
            <a:lvl1pPr algn="l">
              <a:defRPr sz="2800" i="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6" name="テキスト プレースホルダー 6"/>
          <p:cNvSpPr>
            <a:spLocks noGrp="1"/>
          </p:cNvSpPr>
          <p:nvPr>
            <p:ph type="body" sz="quarter" idx="48" hasCustomPrompt="1"/>
          </p:nvPr>
        </p:nvSpPr>
        <p:spPr>
          <a:xfrm>
            <a:off x="13287829" y="2231736"/>
            <a:ext cx="4259915" cy="896089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7" name="円/楕円 36"/>
          <p:cNvSpPr/>
          <p:nvPr userDrawn="1"/>
        </p:nvSpPr>
        <p:spPr>
          <a:xfrm>
            <a:off x="11749315" y="3955228"/>
            <a:ext cx="1400539" cy="1400539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図プレースホルダー 7"/>
          <p:cNvSpPr>
            <a:spLocks noGrp="1"/>
          </p:cNvSpPr>
          <p:nvPr>
            <p:ph type="pic" sz="quarter" idx="49" hasCustomPrompt="1"/>
          </p:nvPr>
        </p:nvSpPr>
        <p:spPr>
          <a:xfrm>
            <a:off x="12117357" y="4323270"/>
            <a:ext cx="664454" cy="664454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9" name="テキスト プレースホルダー 6"/>
          <p:cNvSpPr>
            <a:spLocks noGrp="1"/>
          </p:cNvSpPr>
          <p:nvPr>
            <p:ph type="body" sz="quarter" idx="50" hasCustomPrompt="1"/>
          </p:nvPr>
        </p:nvSpPr>
        <p:spPr>
          <a:xfrm>
            <a:off x="13288682" y="3946811"/>
            <a:ext cx="4210864" cy="720080"/>
          </a:xfrm>
        </p:spPr>
        <p:txBody>
          <a:bodyPr anchor="t">
            <a:noAutofit/>
          </a:bodyPr>
          <a:lstStyle>
            <a:lvl1pPr algn="l">
              <a:defRPr sz="2800" i="0" baseline="0">
                <a:solidFill>
                  <a:schemeClr val="accent5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0" name="テキスト プレースホルダー 6"/>
          <p:cNvSpPr>
            <a:spLocks noGrp="1"/>
          </p:cNvSpPr>
          <p:nvPr>
            <p:ph type="body" sz="quarter" idx="51" hasCustomPrompt="1"/>
          </p:nvPr>
        </p:nvSpPr>
        <p:spPr>
          <a:xfrm>
            <a:off x="13287829" y="4492336"/>
            <a:ext cx="4259915" cy="896089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25589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8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100"/>
                            </p:stCondLst>
                            <p:childTnLst>
                              <p:par>
                                <p:cTn id="41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600"/>
                            </p:stCondLst>
                            <p:childTnLst>
                              <p:par>
                                <p:cTn id="54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2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3200"/>
                            </p:stCondLst>
                            <p:childTnLst>
                              <p:par>
                                <p:cTn id="63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700"/>
                            </p:stCondLst>
                            <p:childTnLst>
                              <p:par>
                                <p:cTn id="76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2" presetClass="entr" presetSubtype="8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4300"/>
                            </p:stCondLst>
                            <p:childTnLst>
                              <p:par>
                                <p:cTn id="8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4800"/>
                            </p:stCondLst>
                            <p:childTnLst>
                              <p:par>
                                <p:cTn id="98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2" presetClass="entr" presetSubtype="2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5400"/>
                            </p:stCondLst>
                            <p:childTnLst>
                              <p:par>
                                <p:cTn id="107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6500"/>
                            </p:stCondLst>
                            <p:childTnLst>
                              <p:par>
                                <p:cTn id="116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" grpId="0" animBg="1"/>
      <p:bldP spid="9" grpId="0"/>
      <p:bldP spid="10" grpId="0" animBg="1"/>
      <p:bldP spid="1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/>
      <p:bldP spid="22" grpId="0" animBg="1"/>
      <p:bldP spid="23" grpId="0"/>
      <p:bldP spid="26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animBg="1"/>
      <p:bldP spid="30" grpId="0"/>
      <p:bldP spid="31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 animBg="1"/>
      <p:bldP spid="34" grpId="0"/>
      <p:bldP spid="35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7" grpId="0" animBg="1"/>
      <p:bldP spid="38" grpId="0"/>
      <p:bldP spid="39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0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b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正方形/長方形 42"/>
          <p:cNvSpPr/>
          <p:nvPr userDrawn="1"/>
        </p:nvSpPr>
        <p:spPr>
          <a:xfrm>
            <a:off x="0" y="1"/>
            <a:ext cx="18286413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正方形/長方形 43"/>
          <p:cNvSpPr/>
          <p:nvPr userDrawn="1"/>
        </p:nvSpPr>
        <p:spPr>
          <a:xfrm rot="18900000">
            <a:off x="3883795" y="2082068"/>
            <a:ext cx="11703601" cy="13856870"/>
          </a:xfrm>
          <a:custGeom>
            <a:avLst/>
            <a:gdLst/>
            <a:ahLst/>
            <a:cxnLst/>
            <a:rect l="l" t="t" r="r" b="b"/>
            <a:pathLst>
              <a:path w="11703601" h="13856870">
                <a:moveTo>
                  <a:pt x="11703601" y="2930668"/>
                </a:moveTo>
                <a:lnTo>
                  <a:pt x="11703601" y="13128263"/>
                </a:lnTo>
                <a:lnTo>
                  <a:pt x="10974994" y="13856870"/>
                </a:lnTo>
                <a:lnTo>
                  <a:pt x="0" y="2881876"/>
                </a:lnTo>
                <a:lnTo>
                  <a:pt x="1" y="0"/>
                </a:lnTo>
                <a:lnTo>
                  <a:pt x="7317135" y="7317134"/>
                </a:lnTo>
                <a:close/>
              </a:path>
            </a:pathLst>
          </a:custGeom>
          <a:solidFill>
            <a:schemeClr val="accent3">
              <a:lumMod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 userDrawn="1">
            <p:ph type="ftr" sz="quarter" idx="10"/>
          </p:nvPr>
        </p:nvSpPr>
        <p:spPr>
          <a:xfrm>
            <a:off x="10509540" y="9464400"/>
            <a:ext cx="5790697" cy="547688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 userDrawn="1">
            <p:ph type="sldNum" sz="quarter" idx="11"/>
          </p:nvPr>
        </p:nvSpPr>
        <p:spPr>
          <a:xfrm>
            <a:off x="17136094" y="9432788"/>
            <a:ext cx="1080120" cy="547688"/>
          </a:xfrm>
          <a:prstGeom prst="rect">
            <a:avLst/>
          </a:prstGeom>
        </p:spPr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26" name="図プレースホルダー 19"/>
          <p:cNvSpPr>
            <a:spLocks noGrp="1"/>
          </p:cNvSpPr>
          <p:nvPr>
            <p:ph type="pic" sz="quarter" idx="12" hasCustomPrompt="1"/>
          </p:nvPr>
        </p:nvSpPr>
        <p:spPr>
          <a:xfrm>
            <a:off x="677771" y="2393778"/>
            <a:ext cx="10397852" cy="5846066"/>
          </a:xfrm>
          <a:solidFill>
            <a:schemeClr val="accent3">
              <a:lumMod val="20000"/>
              <a:lumOff val="80000"/>
            </a:schemeClr>
          </a:solidFill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grpSp>
        <p:nvGrpSpPr>
          <p:cNvPr id="38" name="グループ化 37"/>
          <p:cNvGrpSpPr/>
          <p:nvPr userDrawn="1"/>
        </p:nvGrpSpPr>
        <p:grpSpPr>
          <a:xfrm>
            <a:off x="677772" y="1800272"/>
            <a:ext cx="10397851" cy="593505"/>
            <a:chOff x="4888773" y="2065794"/>
            <a:chExt cx="8534400" cy="487140"/>
          </a:xfrm>
        </p:grpSpPr>
        <p:sp>
          <p:nvSpPr>
            <p:cNvPr id="27" name="角丸四角形 7"/>
            <p:cNvSpPr/>
            <p:nvPr userDrawn="1"/>
          </p:nvSpPr>
          <p:spPr>
            <a:xfrm>
              <a:off x="4888773" y="2065794"/>
              <a:ext cx="8534400" cy="487140"/>
            </a:xfrm>
            <a:custGeom>
              <a:avLst/>
              <a:gdLst/>
              <a:ahLst/>
              <a:cxnLst/>
              <a:rect l="l" t="t" r="r" b="b"/>
              <a:pathLst>
                <a:path w="8534400" h="487140">
                  <a:moveTo>
                    <a:pt x="148176" y="0"/>
                  </a:moveTo>
                  <a:lnTo>
                    <a:pt x="8386224" y="0"/>
                  </a:lnTo>
                  <a:cubicBezTo>
                    <a:pt x="8468059" y="0"/>
                    <a:pt x="8534400" y="66341"/>
                    <a:pt x="8534400" y="148176"/>
                  </a:cubicBezTo>
                  <a:lnTo>
                    <a:pt x="8534400" y="487140"/>
                  </a:lnTo>
                  <a:lnTo>
                    <a:pt x="0" y="487140"/>
                  </a:lnTo>
                  <a:lnTo>
                    <a:pt x="0" y="148176"/>
                  </a:lnTo>
                  <a:cubicBezTo>
                    <a:pt x="0" y="66341"/>
                    <a:pt x="66341" y="0"/>
                    <a:pt x="148176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" name="正方形/長方形 27"/>
            <p:cNvSpPr/>
            <p:nvPr userDrawn="1"/>
          </p:nvSpPr>
          <p:spPr>
            <a:xfrm>
              <a:off x="4888773" y="2489434"/>
              <a:ext cx="8534400" cy="63500"/>
            </a:xfrm>
            <a:prstGeom prst="rect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29" name="グループ化 28"/>
            <p:cNvGrpSpPr/>
            <p:nvPr userDrawn="1"/>
          </p:nvGrpSpPr>
          <p:grpSpPr>
            <a:xfrm>
              <a:off x="5071109" y="2204589"/>
              <a:ext cx="542925" cy="142875"/>
              <a:chOff x="2524125" y="1614487"/>
              <a:chExt cx="542925" cy="142875"/>
            </a:xfrm>
          </p:grpSpPr>
          <p:sp>
            <p:nvSpPr>
              <p:cNvPr id="30" name="円/楕円 29"/>
              <p:cNvSpPr/>
              <p:nvPr userDrawn="1"/>
            </p:nvSpPr>
            <p:spPr>
              <a:xfrm>
                <a:off x="2524125" y="1614487"/>
                <a:ext cx="142875" cy="142875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1" name="円/楕円 30"/>
              <p:cNvSpPr/>
              <p:nvPr userDrawn="1"/>
            </p:nvSpPr>
            <p:spPr>
              <a:xfrm>
                <a:off x="2724150" y="1614487"/>
                <a:ext cx="142875" cy="142875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2" name="円/楕円 31"/>
              <p:cNvSpPr/>
              <p:nvPr userDrawn="1"/>
            </p:nvSpPr>
            <p:spPr>
              <a:xfrm>
                <a:off x="2924175" y="1614487"/>
                <a:ext cx="142875" cy="142875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33" name="グループ化 32"/>
            <p:cNvGrpSpPr/>
            <p:nvPr userDrawn="1"/>
          </p:nvGrpSpPr>
          <p:grpSpPr>
            <a:xfrm>
              <a:off x="13043533" y="2180776"/>
              <a:ext cx="200026" cy="190500"/>
              <a:chOff x="7781924" y="1704975"/>
              <a:chExt cx="200026" cy="190500"/>
            </a:xfrm>
            <a:solidFill>
              <a:schemeClr val="tx1">
                <a:lumMod val="50000"/>
                <a:lumOff val="50000"/>
              </a:schemeClr>
            </a:solidFill>
          </p:grpSpPr>
          <p:sp>
            <p:nvSpPr>
              <p:cNvPr id="34" name="正方形/長方形 33"/>
              <p:cNvSpPr/>
              <p:nvPr userDrawn="1"/>
            </p:nvSpPr>
            <p:spPr>
              <a:xfrm>
                <a:off x="7781925" y="1704975"/>
                <a:ext cx="200025" cy="4762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5" name="正方形/長方形 34"/>
              <p:cNvSpPr/>
              <p:nvPr userDrawn="1"/>
            </p:nvSpPr>
            <p:spPr>
              <a:xfrm>
                <a:off x="7781925" y="1776413"/>
                <a:ext cx="200025" cy="4762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6" name="正方形/長方形 35"/>
              <p:cNvSpPr/>
              <p:nvPr userDrawn="1"/>
            </p:nvSpPr>
            <p:spPr>
              <a:xfrm>
                <a:off x="7781924" y="1847850"/>
                <a:ext cx="200025" cy="4762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sp>
        <p:nvSpPr>
          <p:cNvPr id="40" name="タイトル プレースホルダー 1"/>
          <p:cNvSpPr>
            <a:spLocks noGrp="1"/>
          </p:cNvSpPr>
          <p:nvPr>
            <p:ph type="title" hasCustomPrompt="1"/>
          </p:nvPr>
        </p:nvSpPr>
        <p:spPr>
          <a:xfrm>
            <a:off x="11375454" y="829993"/>
            <a:ext cx="6192688" cy="4215032"/>
          </a:xfrm>
          <a:prstGeom prst="rect">
            <a:avLst/>
          </a:prstGeom>
        </p:spPr>
        <p:txBody>
          <a:bodyPr vert="horz" lIns="163275" tIns="81638" rIns="163275" bIns="81638" rtlCol="0" anchor="b">
            <a:normAutofit/>
          </a:bodyPr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r>
              <a:rPr kumimoji="1" lang="en-US" altLang="ja-JP" dirty="0"/>
              <a:t>Title goes here</a:t>
            </a:r>
            <a:endParaRPr kumimoji="1" lang="ja-JP" altLang="en-US" dirty="0"/>
          </a:p>
        </p:txBody>
      </p:sp>
      <p:sp>
        <p:nvSpPr>
          <p:cNvPr id="41" name="正方形/長方形 40"/>
          <p:cNvSpPr/>
          <p:nvPr userDrawn="1"/>
        </p:nvSpPr>
        <p:spPr>
          <a:xfrm>
            <a:off x="11447462" y="5376509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11395429" y="5497339"/>
            <a:ext cx="6196784" cy="3462585"/>
          </a:xfrm>
        </p:spPr>
        <p:txBody>
          <a:bodyPr anchor="t">
            <a:noAutofit/>
          </a:bodyPr>
          <a:lstStyle>
            <a:lvl1pPr algn="l">
              <a:defRPr sz="2000" i="0" baseline="0">
                <a:solidFill>
                  <a:schemeClr val="bg1">
                    <a:lumMod val="85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8" name="正方形/長方形 47"/>
          <p:cNvSpPr/>
          <p:nvPr userDrawn="1"/>
        </p:nvSpPr>
        <p:spPr>
          <a:xfrm>
            <a:off x="-1" y="0"/>
            <a:ext cx="18286413" cy="1118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85766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2" presetClass="entr" presetSubtype="3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850"/>
                            </p:stCondLst>
                            <p:childTnLst>
                              <p:par>
                                <p:cTn id="33" presetID="2" presetClass="entr" presetSubtype="2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4" grpId="0" animBg="1"/>
      <p:bldP spid="26" grpId="0" animBg="1"/>
      <p:bldP spid="26" grpId="1" animBg="1"/>
      <p:bldP spid="40" grpId="0"/>
      <p:bldP spid="41" grpId="0" animBg="1"/>
      <p:bldP spid="42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正方形/長方形 13"/>
          <p:cNvSpPr/>
          <p:nvPr userDrawn="1"/>
        </p:nvSpPr>
        <p:spPr>
          <a:xfrm>
            <a:off x="0" y="0"/>
            <a:ext cx="18286413" cy="44849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0509540" y="9464400"/>
            <a:ext cx="5790697" cy="547688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136094" y="9432788"/>
            <a:ext cx="1080120" cy="547688"/>
          </a:xfrm>
          <a:prstGeom prst="rect">
            <a:avLst/>
          </a:prstGeom>
        </p:spPr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5" name="タイトル プレースホルダー 1"/>
          <p:cNvSpPr>
            <a:spLocks noGrp="1"/>
          </p:cNvSpPr>
          <p:nvPr>
            <p:ph type="title" hasCustomPrompt="1"/>
          </p:nvPr>
        </p:nvSpPr>
        <p:spPr>
          <a:xfrm>
            <a:off x="682170" y="986976"/>
            <a:ext cx="17199429" cy="3381824"/>
          </a:xfrm>
          <a:prstGeom prst="rect">
            <a:avLst/>
          </a:prstGeom>
        </p:spPr>
        <p:txBody>
          <a:bodyPr vert="horz" lIns="163275" tIns="81638" rIns="163275" bIns="81638" rtlCol="0" anchor="b">
            <a:noAutofit/>
          </a:bodyPr>
          <a:lstStyle>
            <a:lvl1pPr>
              <a:defRPr sz="18000" baseline="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Title goes here</a:t>
            </a:r>
            <a:endParaRPr kumimoji="1" lang="ja-JP" altLang="en-US" dirty="0"/>
          </a:p>
        </p:txBody>
      </p:sp>
      <p:sp>
        <p:nvSpPr>
          <p:cNvPr id="8" name="テキスト プレースホルダー 8"/>
          <p:cNvSpPr>
            <a:spLocks noGrp="1"/>
          </p:cNvSpPr>
          <p:nvPr>
            <p:ph type="body" sz="quarter" idx="12" hasCustomPrompt="1"/>
          </p:nvPr>
        </p:nvSpPr>
        <p:spPr>
          <a:xfrm>
            <a:off x="682172" y="4571998"/>
            <a:ext cx="8069942" cy="4542971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7200" baseline="0">
                <a:solidFill>
                  <a:schemeClr val="accent2"/>
                </a:solidFill>
                <a:latin typeface="Route 159 UltraLight" pitchFamily="50" charset="0"/>
              </a:defRPr>
            </a:lvl1pPr>
          </a:lstStyle>
          <a:p>
            <a:pPr lvl="0"/>
            <a:r>
              <a:rPr kumimoji="1" lang="en-US" altLang="ja-JP" dirty="0"/>
              <a:t>Subtitle goes here</a:t>
            </a:r>
            <a:endParaRPr kumimoji="1" lang="ja-JP" altLang="en-US" dirty="0"/>
          </a:p>
        </p:txBody>
      </p:sp>
      <p:sp>
        <p:nvSpPr>
          <p:cNvPr id="10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8768342" y="4760682"/>
            <a:ext cx="9113257" cy="4339775"/>
          </a:xfrm>
        </p:spPr>
        <p:txBody>
          <a:bodyPr anchor="t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1" name="テキスト プレースホルダー 25"/>
          <p:cNvSpPr>
            <a:spLocks noGrp="1"/>
          </p:cNvSpPr>
          <p:nvPr>
            <p:ph type="body" sz="quarter" idx="17" hasCustomPrompt="1"/>
          </p:nvPr>
        </p:nvSpPr>
        <p:spPr>
          <a:xfrm flipH="1">
            <a:off x="-9496426" y="0"/>
            <a:ext cx="5353051" cy="10287000"/>
          </a:xfrm>
          <a:prstGeom prst="parallelogram">
            <a:avLst>
              <a:gd name="adj" fmla="val 67559"/>
            </a:avLst>
          </a:prstGeom>
          <a:solidFill>
            <a:schemeClr val="accent2">
              <a:alpha val="30000"/>
            </a:schemeClr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2" name="テキスト プレースホルダー 25"/>
          <p:cNvSpPr>
            <a:spLocks noGrp="1"/>
          </p:cNvSpPr>
          <p:nvPr>
            <p:ph type="body" sz="quarter" idx="18" hasCustomPrompt="1"/>
          </p:nvPr>
        </p:nvSpPr>
        <p:spPr>
          <a:xfrm flipH="1">
            <a:off x="-6619883" y="0"/>
            <a:ext cx="4648207" cy="10287000"/>
          </a:xfrm>
          <a:prstGeom prst="parallelogram">
            <a:avLst>
              <a:gd name="adj" fmla="val 77247"/>
            </a:avLst>
          </a:prstGeom>
          <a:solidFill>
            <a:schemeClr val="accent2">
              <a:alpha val="30000"/>
            </a:schemeClr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23" name="正方形/長方形 22"/>
          <p:cNvSpPr/>
          <p:nvPr userDrawn="1"/>
        </p:nvSpPr>
        <p:spPr>
          <a:xfrm>
            <a:off x="-1" y="0"/>
            <a:ext cx="18286413" cy="1118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63885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ac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" presetClass="entr" presetSubtype="2" decel="100000" fill="hold" grpId="0" nodeType="withEffect">
                                  <p:stCondLst>
                                    <p:cond delay="7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5" grpId="0"/>
      <p:bldP spid="8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75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 animBg="1">
        <p:tmplLst>
          <p:tmpl>
            <p:tnLst>
              <p:par>
                <p:cTn presetID="2" presetClass="entr" presetSubtype="2" ac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 animBg="1">
        <p:tmplLst>
          <p:tmpl>
            <p:tnLst>
              <p:par>
                <p:cTn presetID="2" presetClass="entr" presetSubtype="2" accel="10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正方形/長方形 11"/>
          <p:cNvSpPr/>
          <p:nvPr userDrawn="1"/>
        </p:nvSpPr>
        <p:spPr>
          <a:xfrm>
            <a:off x="-1" y="6132288"/>
            <a:ext cx="18286413" cy="45719"/>
          </a:xfrm>
          <a:prstGeom prst="rect">
            <a:avLst/>
          </a:prstGeom>
          <a:solidFill>
            <a:schemeClr val="accent5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3" name="円/楕円 22"/>
          <p:cNvSpPr/>
          <p:nvPr userDrawn="1"/>
        </p:nvSpPr>
        <p:spPr>
          <a:xfrm>
            <a:off x="1754352" y="6966857"/>
            <a:ext cx="1756228" cy="1756228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7" name="円/楕円 26"/>
          <p:cNvSpPr/>
          <p:nvPr userDrawn="1"/>
        </p:nvSpPr>
        <p:spPr>
          <a:xfrm>
            <a:off x="1397829" y="1600838"/>
            <a:ext cx="6904800" cy="69048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円/楕円 1"/>
          <p:cNvSpPr/>
          <p:nvPr userDrawn="1"/>
        </p:nvSpPr>
        <p:spPr>
          <a:xfrm>
            <a:off x="1646019" y="1818285"/>
            <a:ext cx="6904800" cy="69048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円/楕円 24"/>
          <p:cNvSpPr/>
          <p:nvPr userDrawn="1"/>
        </p:nvSpPr>
        <p:spPr>
          <a:xfrm>
            <a:off x="7716616" y="1934006"/>
            <a:ext cx="1404254" cy="140425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4" name="円/楕円 23"/>
          <p:cNvSpPr/>
          <p:nvPr userDrawn="1"/>
        </p:nvSpPr>
        <p:spPr>
          <a:xfrm>
            <a:off x="890750" y="8404305"/>
            <a:ext cx="863602" cy="863602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6" name="図プレースホルダー 5"/>
          <p:cNvSpPr>
            <a:spLocks noGrp="1"/>
          </p:cNvSpPr>
          <p:nvPr>
            <p:ph type="pic" sz="quarter" idx="14" hasCustomPrompt="1"/>
          </p:nvPr>
        </p:nvSpPr>
        <p:spPr>
          <a:xfrm>
            <a:off x="1514934" y="1688420"/>
            <a:ext cx="6903809" cy="690380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accent5"/>
            </a:solidFill>
          </a:ln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8" name="タイトル プレースホルダー 1"/>
          <p:cNvSpPr>
            <a:spLocks noGrp="1"/>
          </p:cNvSpPr>
          <p:nvPr>
            <p:ph type="title" hasCustomPrompt="1"/>
          </p:nvPr>
        </p:nvSpPr>
        <p:spPr>
          <a:xfrm>
            <a:off x="9142413" y="2481938"/>
            <a:ext cx="8739186" cy="1524008"/>
          </a:xfrm>
          <a:prstGeom prst="rect">
            <a:avLst/>
          </a:prstGeom>
        </p:spPr>
        <p:txBody>
          <a:bodyPr vert="horz" lIns="163275" tIns="81638" rIns="163275" bIns="81638" rtlCol="0" anchor="b">
            <a:noAutofit/>
          </a:bodyPr>
          <a:lstStyle>
            <a:lvl1pPr>
              <a:defRPr sz="8000" baseline="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Title goes here</a:t>
            </a:r>
            <a:endParaRPr kumimoji="1" lang="ja-JP" altLang="en-US" dirty="0"/>
          </a:p>
        </p:txBody>
      </p:sp>
      <p:sp>
        <p:nvSpPr>
          <p:cNvPr id="9" name="円/楕円 8"/>
          <p:cNvSpPr/>
          <p:nvPr userDrawn="1"/>
        </p:nvSpPr>
        <p:spPr>
          <a:xfrm>
            <a:off x="9142413" y="4206404"/>
            <a:ext cx="1183534" cy="1183534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図プレースホルダー 12"/>
          <p:cNvSpPr>
            <a:spLocks noGrp="1"/>
          </p:cNvSpPr>
          <p:nvPr>
            <p:ph type="pic" sz="quarter" idx="20" hasCustomPrompt="1"/>
          </p:nvPr>
        </p:nvSpPr>
        <p:spPr>
          <a:xfrm>
            <a:off x="9458009" y="4522001"/>
            <a:ext cx="552341" cy="55234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1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10464800" y="4206405"/>
            <a:ext cx="7416799" cy="1183533"/>
          </a:xfrm>
        </p:spPr>
        <p:txBody>
          <a:bodyPr anchor="ctr">
            <a:noAutofit/>
          </a:bodyPr>
          <a:lstStyle>
            <a:lvl1pPr algn="l">
              <a:defRPr sz="2000" i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3" name="図プレースホルダー 12"/>
          <p:cNvSpPr>
            <a:spLocks noGrp="1"/>
          </p:cNvSpPr>
          <p:nvPr>
            <p:ph type="pic" sz="quarter" idx="25" hasCustomPrompt="1"/>
          </p:nvPr>
        </p:nvSpPr>
        <p:spPr>
          <a:xfrm>
            <a:off x="9458009" y="6408859"/>
            <a:ext cx="552341" cy="55234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4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10022115" y="6398063"/>
            <a:ext cx="3505200" cy="590567"/>
          </a:xfrm>
        </p:spPr>
        <p:txBody>
          <a:bodyPr anchor="ctr">
            <a:noAutofit/>
          </a:bodyPr>
          <a:lstStyle>
            <a:lvl1pPr algn="l">
              <a:defRPr sz="1800" i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7" name="図プレースホルダー 12"/>
          <p:cNvSpPr>
            <a:spLocks noGrp="1"/>
          </p:cNvSpPr>
          <p:nvPr>
            <p:ph type="pic" sz="quarter" idx="27" hasCustomPrompt="1"/>
          </p:nvPr>
        </p:nvSpPr>
        <p:spPr>
          <a:xfrm>
            <a:off x="13776009" y="6408859"/>
            <a:ext cx="552341" cy="55234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8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14340115" y="6398063"/>
            <a:ext cx="3505200" cy="590567"/>
          </a:xfrm>
        </p:spPr>
        <p:txBody>
          <a:bodyPr anchor="ctr">
            <a:noAutofit/>
          </a:bodyPr>
          <a:lstStyle>
            <a:lvl1pPr algn="l">
              <a:defRPr sz="1800" i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9" name="図プレースホルダー 12"/>
          <p:cNvSpPr>
            <a:spLocks noGrp="1"/>
          </p:cNvSpPr>
          <p:nvPr>
            <p:ph type="pic" sz="quarter" idx="29" hasCustomPrompt="1"/>
          </p:nvPr>
        </p:nvSpPr>
        <p:spPr>
          <a:xfrm>
            <a:off x="9458009" y="7272459"/>
            <a:ext cx="552341" cy="55234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20" name="テキスト プレースホルダー 6"/>
          <p:cNvSpPr>
            <a:spLocks noGrp="1"/>
          </p:cNvSpPr>
          <p:nvPr>
            <p:ph type="body" sz="quarter" idx="30" hasCustomPrompt="1"/>
          </p:nvPr>
        </p:nvSpPr>
        <p:spPr>
          <a:xfrm>
            <a:off x="10022115" y="7261663"/>
            <a:ext cx="3505200" cy="590567"/>
          </a:xfrm>
        </p:spPr>
        <p:txBody>
          <a:bodyPr anchor="ctr">
            <a:noAutofit/>
          </a:bodyPr>
          <a:lstStyle>
            <a:lvl1pPr algn="l">
              <a:defRPr sz="1800" i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1" name="図プレースホルダー 12"/>
          <p:cNvSpPr>
            <a:spLocks noGrp="1"/>
          </p:cNvSpPr>
          <p:nvPr>
            <p:ph type="pic" sz="quarter" idx="31" hasCustomPrompt="1"/>
          </p:nvPr>
        </p:nvSpPr>
        <p:spPr>
          <a:xfrm>
            <a:off x="13776009" y="7272459"/>
            <a:ext cx="552341" cy="55234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22" name="テキスト プレースホルダー 6"/>
          <p:cNvSpPr>
            <a:spLocks noGrp="1"/>
          </p:cNvSpPr>
          <p:nvPr>
            <p:ph type="body" sz="quarter" idx="32" hasCustomPrompt="1"/>
          </p:nvPr>
        </p:nvSpPr>
        <p:spPr>
          <a:xfrm>
            <a:off x="14340115" y="7261663"/>
            <a:ext cx="3505200" cy="590567"/>
          </a:xfrm>
        </p:spPr>
        <p:txBody>
          <a:bodyPr anchor="ctr">
            <a:noAutofit/>
          </a:bodyPr>
          <a:lstStyle>
            <a:lvl1pPr algn="l">
              <a:defRPr sz="1800" i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6" name="円/楕円 25"/>
          <p:cNvSpPr/>
          <p:nvPr userDrawn="1"/>
        </p:nvSpPr>
        <p:spPr>
          <a:xfrm>
            <a:off x="9052460" y="1738038"/>
            <a:ext cx="504373" cy="5043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6419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1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entr" presetSubtype="1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10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10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10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10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10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10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2" presetClass="entr" presetSubtype="1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45" presetClass="entr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4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6" presetID="2" presetClass="entr" presetSubtype="1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8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45" presetClass="entr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3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2" presetClass="entr" presetSubtype="3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45" presetClass="entr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2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4" presetID="2" presetClass="entr" presetSubtype="3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6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7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45" presetClass="entr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1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2200"/>
                            </p:stCondLst>
                            <p:childTnLst>
                              <p:par>
                                <p:cTn id="144" presetID="34" presetClass="emph" presetSubtype="0" fill="hold" grpId="1" nodeType="after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145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146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47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48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49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3" grpId="0" animBg="1"/>
      <p:bldP spid="23" grpId="1" animBg="1"/>
      <p:bldP spid="27" grpId="0" animBg="1"/>
      <p:bldP spid="27" grpId="1" animBg="1"/>
      <p:bldP spid="2" grpId="0" animBg="1"/>
      <p:bldP spid="2" grpId="1" animBg="1"/>
      <p:bldP spid="25" grpId="0" animBg="1"/>
      <p:bldP spid="25" grpId="1" animBg="1"/>
      <p:bldP spid="24" grpId="0" animBg="1"/>
      <p:bldP spid="24" grpId="1" animBg="1"/>
      <p:bldP spid="6" grpId="0" animBg="1"/>
      <p:bldP spid="6" grpId="1" animBg="1"/>
      <p:bldP spid="8" grpId="0"/>
      <p:bldP spid="8" grpId="1"/>
      <p:bldP spid="9" grpId="0" animBg="1"/>
      <p:bldP spid="9" grpId="1" animBg="1"/>
      <p:bldP spid="10" grpId="0"/>
      <p:bldP spid="10" grpId="1"/>
      <p:bldP spid="11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/>
      <p:bldP spid="13" grpId="1"/>
      <p:bldP spid="14" grpId="0" build="p">
        <p:tmplLst>
          <p:tmpl lvl="1">
            <p:tnLst>
              <p:par>
                <p:cTn presetID="2" presetClass="entr" presetSubtype="6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/>
      <p:bldP spid="17" grpId="1"/>
      <p:bldP spid="18" grpId="0" build="p">
        <p:tmplLst>
          <p:tmpl lvl="1">
            <p:tnLst>
              <p:par>
                <p:cTn presetID="2" presetClass="entr" presetSubtype="6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/>
      <p:bldP spid="19" grpId="1"/>
      <p:bldP spid="20" grpId="0" build="p">
        <p:tmplLst>
          <p:tmpl lvl="1">
            <p:tnLst>
              <p:par>
                <p:cTn presetID="2" presetClass="entr" presetSubtype="6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/>
      <p:bldP spid="21" grpId="1"/>
      <p:bldP spid="22" grpId="0" build="p">
        <p:tmplLst>
          <p:tmpl lvl="1">
            <p:tnLst>
              <p:par>
                <p:cTn presetID="2" presetClass="entr" presetSubtype="6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animBg="1"/>
      <p:bldP spid="26" grpId="1" animBg="1"/>
    </p:bldLst>
  </p:timing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yram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グループ化 38"/>
          <p:cNvGrpSpPr/>
          <p:nvPr userDrawn="1"/>
        </p:nvGrpSpPr>
        <p:grpSpPr>
          <a:xfrm flipH="1">
            <a:off x="6153597" y="2531512"/>
            <a:ext cx="4056747" cy="7542332"/>
            <a:chOff x="1400631" y="2191657"/>
            <a:chExt cx="3439887" cy="6734629"/>
          </a:xfrm>
          <a:solidFill>
            <a:schemeClr val="bg1">
              <a:lumMod val="85000"/>
            </a:schemeClr>
          </a:solidFill>
        </p:grpSpPr>
        <p:sp>
          <p:nvSpPr>
            <p:cNvPr id="53" name="直角三角形 52"/>
            <p:cNvSpPr/>
            <p:nvPr userDrawn="1"/>
          </p:nvSpPr>
          <p:spPr>
            <a:xfrm flipH="1">
              <a:off x="1400631" y="2191657"/>
              <a:ext cx="3439885" cy="5159828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4" name="直角三角形 53"/>
            <p:cNvSpPr/>
            <p:nvPr userDrawn="1"/>
          </p:nvSpPr>
          <p:spPr>
            <a:xfrm rot="16200000" flipH="1">
              <a:off x="2333175" y="6418942"/>
              <a:ext cx="1574800" cy="3439887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85" name="グループ化 84"/>
          <p:cNvGrpSpPr/>
          <p:nvPr userDrawn="1"/>
        </p:nvGrpSpPr>
        <p:grpSpPr>
          <a:xfrm>
            <a:off x="2096849" y="2533939"/>
            <a:ext cx="4056747" cy="7542332"/>
            <a:chOff x="1400631" y="2191657"/>
            <a:chExt cx="3439887" cy="6734629"/>
          </a:xfrm>
          <a:solidFill>
            <a:schemeClr val="bg1">
              <a:lumMod val="65000"/>
            </a:schemeClr>
          </a:solidFill>
        </p:grpSpPr>
        <p:sp>
          <p:nvSpPr>
            <p:cNvPr id="86" name="直角三角形 85"/>
            <p:cNvSpPr/>
            <p:nvPr userDrawn="1"/>
          </p:nvSpPr>
          <p:spPr>
            <a:xfrm flipH="1">
              <a:off x="1400631" y="2191657"/>
              <a:ext cx="3439885" cy="5159828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7" name="直角三角形 86"/>
            <p:cNvSpPr/>
            <p:nvPr userDrawn="1"/>
          </p:nvSpPr>
          <p:spPr>
            <a:xfrm rot="16200000" flipH="1">
              <a:off x="2333175" y="6418942"/>
              <a:ext cx="1574800" cy="3439887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78" name="直角三角形 25"/>
          <p:cNvSpPr/>
          <p:nvPr userDrawn="1"/>
        </p:nvSpPr>
        <p:spPr>
          <a:xfrm rot="16200000" flipH="1">
            <a:off x="884597" y="-884601"/>
            <a:ext cx="4385420" cy="6154621"/>
          </a:xfrm>
          <a:custGeom>
            <a:avLst/>
            <a:gdLst/>
            <a:ahLst/>
            <a:cxnLst/>
            <a:rect l="l" t="t" r="r" b="b"/>
            <a:pathLst>
              <a:path w="4385420" h="6154621">
                <a:moveTo>
                  <a:pt x="688593" y="1814402"/>
                </a:moveTo>
                <a:lnTo>
                  <a:pt x="2537007" y="6154621"/>
                </a:lnTo>
                <a:lnTo>
                  <a:pt x="2537007" y="6154618"/>
                </a:lnTo>
                <a:lnTo>
                  <a:pt x="4385420" y="6154618"/>
                </a:lnTo>
                <a:lnTo>
                  <a:pt x="2537006" y="1814399"/>
                </a:lnTo>
                <a:lnTo>
                  <a:pt x="2537006" y="1814402"/>
                </a:lnTo>
                <a:close/>
                <a:moveTo>
                  <a:pt x="0" y="0"/>
                </a:moveTo>
                <a:lnTo>
                  <a:pt x="0" y="197532"/>
                </a:lnTo>
                <a:lnTo>
                  <a:pt x="688592" y="1814398"/>
                </a:lnTo>
                <a:lnTo>
                  <a:pt x="688592" y="1814395"/>
                </a:lnTo>
                <a:lnTo>
                  <a:pt x="2537005" y="1814395"/>
                </a:lnTo>
                <a:lnTo>
                  <a:pt x="176429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8" name="フリーフォーム 67"/>
          <p:cNvSpPr/>
          <p:nvPr userDrawn="1"/>
        </p:nvSpPr>
        <p:spPr>
          <a:xfrm>
            <a:off x="6154618" y="2533939"/>
            <a:ext cx="1001379" cy="1851482"/>
          </a:xfrm>
          <a:custGeom>
            <a:avLst/>
            <a:gdLst>
              <a:gd name="connsiteX0" fmla="*/ 0 w 1001379"/>
              <a:gd name="connsiteY0" fmla="*/ 0 h 1851482"/>
              <a:gd name="connsiteX1" fmla="*/ 1001379 w 1001379"/>
              <a:gd name="connsiteY1" fmla="*/ 1426422 h 1851482"/>
              <a:gd name="connsiteX2" fmla="*/ 0 w 1001379"/>
              <a:gd name="connsiteY2" fmla="*/ 1851482 h 1851482"/>
              <a:gd name="connsiteX3" fmla="*/ 0 w 1001379"/>
              <a:gd name="connsiteY3" fmla="*/ 0 h 1851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1379" h="1851482">
                <a:moveTo>
                  <a:pt x="0" y="0"/>
                </a:moveTo>
                <a:lnTo>
                  <a:pt x="1001379" y="1426422"/>
                </a:lnTo>
                <a:lnTo>
                  <a:pt x="0" y="185148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 userDrawn="1"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36" name="直角三角形 35"/>
          <p:cNvSpPr/>
          <p:nvPr userDrawn="1"/>
        </p:nvSpPr>
        <p:spPr>
          <a:xfrm rot="16200000" flipH="1">
            <a:off x="842535" y="4764187"/>
            <a:ext cx="4469545" cy="6154621"/>
          </a:xfrm>
          <a:custGeom>
            <a:avLst/>
            <a:gdLst/>
            <a:ahLst/>
            <a:cxnLst/>
            <a:rect l="l" t="t" r="r" b="b"/>
            <a:pathLst>
              <a:path w="4469545" h="6154621">
                <a:moveTo>
                  <a:pt x="772717" y="1814402"/>
                </a:moveTo>
                <a:lnTo>
                  <a:pt x="2621131" y="6154621"/>
                </a:lnTo>
                <a:lnTo>
                  <a:pt x="2621131" y="6154618"/>
                </a:lnTo>
                <a:lnTo>
                  <a:pt x="4469545" y="6154618"/>
                </a:lnTo>
                <a:lnTo>
                  <a:pt x="2621130" y="1814399"/>
                </a:lnTo>
                <a:lnTo>
                  <a:pt x="2621130" y="1814402"/>
                </a:lnTo>
                <a:close/>
                <a:moveTo>
                  <a:pt x="0" y="0"/>
                </a:moveTo>
                <a:lnTo>
                  <a:pt x="772716" y="1814398"/>
                </a:lnTo>
                <a:lnTo>
                  <a:pt x="772716" y="1814395"/>
                </a:lnTo>
                <a:lnTo>
                  <a:pt x="2621129" y="1814395"/>
                </a:lnTo>
                <a:lnTo>
                  <a:pt x="1848414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直角三角形 29"/>
          <p:cNvSpPr/>
          <p:nvPr userDrawn="1"/>
        </p:nvSpPr>
        <p:spPr>
          <a:xfrm rot="16200000" flipH="1">
            <a:off x="842535" y="968700"/>
            <a:ext cx="4469545" cy="6154621"/>
          </a:xfrm>
          <a:custGeom>
            <a:avLst/>
            <a:gdLst/>
            <a:ahLst/>
            <a:cxnLst/>
            <a:rect l="l" t="t" r="r" b="b"/>
            <a:pathLst>
              <a:path w="4469545" h="6154621">
                <a:moveTo>
                  <a:pt x="772717" y="1814402"/>
                </a:moveTo>
                <a:lnTo>
                  <a:pt x="2621131" y="6154621"/>
                </a:lnTo>
                <a:lnTo>
                  <a:pt x="2621131" y="6154618"/>
                </a:lnTo>
                <a:lnTo>
                  <a:pt x="4469545" y="6154618"/>
                </a:lnTo>
                <a:lnTo>
                  <a:pt x="2621131" y="1814399"/>
                </a:lnTo>
                <a:lnTo>
                  <a:pt x="2621131" y="1814402"/>
                </a:lnTo>
                <a:close/>
                <a:moveTo>
                  <a:pt x="0" y="0"/>
                </a:moveTo>
                <a:lnTo>
                  <a:pt x="772716" y="1814398"/>
                </a:lnTo>
                <a:lnTo>
                  <a:pt x="772716" y="1814395"/>
                </a:lnTo>
                <a:lnTo>
                  <a:pt x="2621130" y="1814395"/>
                </a:lnTo>
                <a:lnTo>
                  <a:pt x="1848415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直角三角形 32"/>
          <p:cNvSpPr/>
          <p:nvPr userDrawn="1"/>
        </p:nvSpPr>
        <p:spPr>
          <a:xfrm rot="16200000" flipH="1">
            <a:off x="842536" y="2866443"/>
            <a:ext cx="4469544" cy="6154620"/>
          </a:xfrm>
          <a:custGeom>
            <a:avLst/>
            <a:gdLst/>
            <a:ahLst/>
            <a:cxnLst/>
            <a:rect l="l" t="t" r="r" b="b"/>
            <a:pathLst>
              <a:path w="4469544" h="6154620">
                <a:moveTo>
                  <a:pt x="772717" y="1814401"/>
                </a:moveTo>
                <a:lnTo>
                  <a:pt x="2621131" y="6154620"/>
                </a:lnTo>
                <a:lnTo>
                  <a:pt x="2621131" y="6154617"/>
                </a:lnTo>
                <a:lnTo>
                  <a:pt x="4469544" y="6154617"/>
                </a:lnTo>
                <a:lnTo>
                  <a:pt x="2621130" y="1814398"/>
                </a:lnTo>
                <a:lnTo>
                  <a:pt x="2621130" y="1814401"/>
                </a:lnTo>
                <a:close/>
                <a:moveTo>
                  <a:pt x="0" y="0"/>
                </a:moveTo>
                <a:lnTo>
                  <a:pt x="772716" y="1814397"/>
                </a:lnTo>
                <a:lnTo>
                  <a:pt x="772716" y="1814394"/>
                </a:lnTo>
                <a:lnTo>
                  <a:pt x="2621129" y="1814394"/>
                </a:lnTo>
                <a:lnTo>
                  <a:pt x="184841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6" name="フリーフォーム 65"/>
          <p:cNvSpPr/>
          <p:nvPr userDrawn="1"/>
        </p:nvSpPr>
        <p:spPr>
          <a:xfrm>
            <a:off x="6154617" y="3998626"/>
            <a:ext cx="2026350" cy="2281896"/>
          </a:xfrm>
          <a:custGeom>
            <a:avLst/>
            <a:gdLst>
              <a:gd name="connsiteX0" fmla="*/ 1028242 w 2026350"/>
              <a:gd name="connsiteY0" fmla="*/ 0 h 2281896"/>
              <a:gd name="connsiteX1" fmla="*/ 2026350 w 2026350"/>
              <a:gd name="connsiteY1" fmla="*/ 1421762 h 2281896"/>
              <a:gd name="connsiteX2" fmla="*/ 0 w 2026350"/>
              <a:gd name="connsiteY2" fmla="*/ 2281896 h 2281896"/>
              <a:gd name="connsiteX3" fmla="*/ 0 w 2026350"/>
              <a:gd name="connsiteY3" fmla="*/ 436463 h 2281896"/>
              <a:gd name="connsiteX4" fmla="*/ 1028242 w 2026350"/>
              <a:gd name="connsiteY4" fmla="*/ 0 h 22818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26350" h="2281896">
                <a:moveTo>
                  <a:pt x="1028242" y="0"/>
                </a:moveTo>
                <a:lnTo>
                  <a:pt x="2026350" y="1421762"/>
                </a:lnTo>
                <a:lnTo>
                  <a:pt x="0" y="2281896"/>
                </a:lnTo>
                <a:lnTo>
                  <a:pt x="0" y="436463"/>
                </a:lnTo>
                <a:lnTo>
                  <a:pt x="1028242" y="0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3" name="フリーフォーム 62"/>
          <p:cNvSpPr/>
          <p:nvPr userDrawn="1"/>
        </p:nvSpPr>
        <p:spPr>
          <a:xfrm>
            <a:off x="6154618" y="5458653"/>
            <a:ext cx="3052187" cy="2718573"/>
          </a:xfrm>
          <a:custGeom>
            <a:avLst/>
            <a:gdLst>
              <a:gd name="connsiteX0" fmla="*/ 2053212 w 3052187"/>
              <a:gd name="connsiteY0" fmla="*/ 0 h 2718573"/>
              <a:gd name="connsiteX1" fmla="*/ 3052187 w 3052187"/>
              <a:gd name="connsiteY1" fmla="*/ 1422997 h 2718573"/>
              <a:gd name="connsiteX2" fmla="*/ 0 w 3052187"/>
              <a:gd name="connsiteY2" fmla="*/ 2718573 h 2718573"/>
              <a:gd name="connsiteX3" fmla="*/ 0 w 3052187"/>
              <a:gd name="connsiteY3" fmla="*/ 871537 h 2718573"/>
              <a:gd name="connsiteX4" fmla="*/ 2053212 w 3052187"/>
              <a:gd name="connsiteY4" fmla="*/ 0 h 27185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52187" h="2718573">
                <a:moveTo>
                  <a:pt x="2053212" y="0"/>
                </a:moveTo>
                <a:lnTo>
                  <a:pt x="3052187" y="1422997"/>
                </a:lnTo>
                <a:lnTo>
                  <a:pt x="0" y="2718573"/>
                </a:lnTo>
                <a:lnTo>
                  <a:pt x="0" y="871537"/>
                </a:lnTo>
                <a:lnTo>
                  <a:pt x="2053212" y="0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/>
          </a:p>
        </p:txBody>
      </p:sp>
      <p:grpSp>
        <p:nvGrpSpPr>
          <p:cNvPr id="9" name="グループ化 8"/>
          <p:cNvGrpSpPr/>
          <p:nvPr userDrawn="1"/>
        </p:nvGrpSpPr>
        <p:grpSpPr>
          <a:xfrm>
            <a:off x="6154615" y="6919914"/>
            <a:ext cx="4056748" cy="3156356"/>
            <a:chOff x="7549101" y="6886372"/>
            <a:chExt cx="4056748" cy="3156356"/>
          </a:xfrm>
          <a:solidFill>
            <a:schemeClr val="accent4">
              <a:lumMod val="60000"/>
              <a:lumOff val="40000"/>
            </a:schemeClr>
          </a:solidFill>
        </p:grpSpPr>
        <p:sp>
          <p:nvSpPr>
            <p:cNvPr id="60" name="フリーフォーム 59"/>
            <p:cNvSpPr/>
            <p:nvPr userDrawn="1"/>
          </p:nvSpPr>
          <p:spPr>
            <a:xfrm>
              <a:off x="7549104" y="6886372"/>
              <a:ext cx="4056745" cy="1392686"/>
            </a:xfrm>
            <a:custGeom>
              <a:avLst/>
              <a:gdLst>
                <a:gd name="connsiteX0" fmla="*/ 3079049 w 4056745"/>
                <a:gd name="connsiteY0" fmla="*/ 0 h 1392686"/>
                <a:gd name="connsiteX1" fmla="*/ 4056745 w 4056745"/>
                <a:gd name="connsiteY1" fmla="*/ 1392686 h 1392686"/>
                <a:gd name="connsiteX2" fmla="*/ 0 w 4056745"/>
                <a:gd name="connsiteY2" fmla="*/ 1392686 h 1392686"/>
                <a:gd name="connsiteX3" fmla="*/ 0 w 4056745"/>
                <a:gd name="connsiteY3" fmla="*/ 1306979 h 1392686"/>
                <a:gd name="connsiteX4" fmla="*/ 3079049 w 4056745"/>
                <a:gd name="connsiteY4" fmla="*/ 0 h 1392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56745" h="1392686">
                  <a:moveTo>
                    <a:pt x="3079049" y="0"/>
                  </a:moveTo>
                  <a:lnTo>
                    <a:pt x="4056745" y="1392686"/>
                  </a:lnTo>
                  <a:lnTo>
                    <a:pt x="0" y="1392686"/>
                  </a:lnTo>
                  <a:lnTo>
                    <a:pt x="0" y="1306979"/>
                  </a:lnTo>
                  <a:lnTo>
                    <a:pt x="3079049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58" name="フリーフォーム 57"/>
            <p:cNvSpPr/>
            <p:nvPr userDrawn="1"/>
          </p:nvSpPr>
          <p:spPr>
            <a:xfrm>
              <a:off x="7549101" y="8279059"/>
              <a:ext cx="4056747" cy="1763669"/>
            </a:xfrm>
            <a:custGeom>
              <a:avLst/>
              <a:gdLst>
                <a:gd name="connsiteX0" fmla="*/ 0 w 4056747"/>
                <a:gd name="connsiteY0" fmla="*/ 0 h 1763669"/>
                <a:gd name="connsiteX1" fmla="*/ 4056747 w 4056747"/>
                <a:gd name="connsiteY1" fmla="*/ 0 h 1763669"/>
                <a:gd name="connsiteX2" fmla="*/ 0 w 4056747"/>
                <a:gd name="connsiteY2" fmla="*/ 1763669 h 1763669"/>
                <a:gd name="connsiteX3" fmla="*/ 0 w 4056747"/>
                <a:gd name="connsiteY3" fmla="*/ 0 h 1763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56747" h="1763669">
                  <a:moveTo>
                    <a:pt x="0" y="0"/>
                  </a:moveTo>
                  <a:lnTo>
                    <a:pt x="4056747" y="0"/>
                  </a:lnTo>
                  <a:lnTo>
                    <a:pt x="0" y="1763669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59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 rot="1380000">
            <a:off x="1279776" y="1724416"/>
            <a:ext cx="3914371" cy="1060769"/>
          </a:xfrm>
        </p:spPr>
        <p:txBody>
          <a:bodyPr anchor="ctr">
            <a:noAutofit/>
          </a:bodyPr>
          <a:lstStyle>
            <a:lvl1pPr algn="r">
              <a:defRPr sz="3200" i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1" name="テキスト プレースホルダー 6"/>
          <p:cNvSpPr>
            <a:spLocks noGrp="1"/>
          </p:cNvSpPr>
          <p:nvPr>
            <p:ph type="body" sz="quarter" idx="25" hasCustomPrompt="1"/>
          </p:nvPr>
        </p:nvSpPr>
        <p:spPr>
          <a:xfrm rot="1380000">
            <a:off x="1279776" y="3627307"/>
            <a:ext cx="3914371" cy="1060769"/>
          </a:xfrm>
        </p:spPr>
        <p:txBody>
          <a:bodyPr anchor="ctr">
            <a:noAutofit/>
          </a:bodyPr>
          <a:lstStyle>
            <a:lvl1pPr algn="r">
              <a:defRPr sz="3200" i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2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 rot="1380000">
            <a:off x="1279776" y="5530198"/>
            <a:ext cx="3914371" cy="1060769"/>
          </a:xfrm>
        </p:spPr>
        <p:txBody>
          <a:bodyPr anchor="ctr">
            <a:noAutofit/>
          </a:bodyPr>
          <a:lstStyle>
            <a:lvl1pPr algn="r">
              <a:defRPr sz="3200" i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4" name="テキスト プレースホルダー 6"/>
          <p:cNvSpPr>
            <a:spLocks noGrp="1"/>
          </p:cNvSpPr>
          <p:nvPr>
            <p:ph type="body" sz="quarter" idx="27" hasCustomPrompt="1"/>
          </p:nvPr>
        </p:nvSpPr>
        <p:spPr>
          <a:xfrm rot="1380000">
            <a:off x="1279776" y="7433090"/>
            <a:ext cx="3914371" cy="1060769"/>
          </a:xfrm>
        </p:spPr>
        <p:txBody>
          <a:bodyPr anchor="ctr">
            <a:noAutofit/>
          </a:bodyPr>
          <a:lstStyle>
            <a:lvl1pPr algn="r">
              <a:defRPr sz="3200" i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5" name="テキスト ボックス 14"/>
          <p:cNvSpPr txBox="1"/>
          <p:nvPr userDrawn="1"/>
        </p:nvSpPr>
        <p:spPr>
          <a:xfrm>
            <a:off x="6180019" y="3503092"/>
            <a:ext cx="771365" cy="707886"/>
          </a:xfrm>
          <a:prstGeom prst="rect">
            <a:avLst/>
          </a:prstGeom>
          <a:noFill/>
          <a:scene3d>
            <a:camera prst="perspectiveContrastingRightFacing" fov="3300000">
              <a:rot lat="0" lon="21000000" rev="1200000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kumimoji="1" lang="en-US" altLang="ja-JP" sz="4000" dirty="0">
                <a:solidFill>
                  <a:schemeClr val="bg1"/>
                </a:solidFill>
              </a:rPr>
              <a:t>01</a:t>
            </a:r>
            <a:endParaRPr kumimoji="1" lang="ja-JP" altLang="en-US" sz="4000" dirty="0">
              <a:solidFill>
                <a:schemeClr val="bg1"/>
              </a:solidFill>
            </a:endParaRPr>
          </a:p>
        </p:txBody>
      </p:sp>
      <p:sp>
        <p:nvSpPr>
          <p:cNvPr id="65" name="テキスト ボックス 64"/>
          <p:cNvSpPr txBox="1"/>
          <p:nvPr userDrawn="1"/>
        </p:nvSpPr>
        <p:spPr>
          <a:xfrm>
            <a:off x="6713912" y="5157454"/>
            <a:ext cx="771365" cy="707886"/>
          </a:xfrm>
          <a:prstGeom prst="rect">
            <a:avLst/>
          </a:prstGeom>
          <a:noFill/>
          <a:scene3d>
            <a:camera prst="perspectiveContrastingRightFacing" fov="3300000">
              <a:rot lat="0" lon="21000000" rev="1200000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kumimoji="1" lang="en-US" altLang="ja-JP" sz="4000" dirty="0">
                <a:solidFill>
                  <a:schemeClr val="bg1"/>
                </a:solidFill>
              </a:rPr>
              <a:t>02</a:t>
            </a:r>
            <a:endParaRPr kumimoji="1" lang="ja-JP" altLang="en-US" sz="4000" dirty="0">
              <a:solidFill>
                <a:schemeClr val="bg1"/>
              </a:solidFill>
            </a:endParaRPr>
          </a:p>
        </p:txBody>
      </p:sp>
      <p:sp>
        <p:nvSpPr>
          <p:cNvPr id="67" name="テキスト ボックス 66"/>
          <p:cNvSpPr txBox="1"/>
          <p:nvPr userDrawn="1"/>
        </p:nvSpPr>
        <p:spPr>
          <a:xfrm>
            <a:off x="7270297" y="6823360"/>
            <a:ext cx="771365" cy="707886"/>
          </a:xfrm>
          <a:prstGeom prst="rect">
            <a:avLst/>
          </a:prstGeom>
          <a:noFill/>
          <a:scene3d>
            <a:camera prst="perspectiveContrastingRightFacing" fov="3300000">
              <a:rot lat="0" lon="21000000" rev="1200000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kumimoji="1" lang="en-US" altLang="ja-JP" sz="4000" dirty="0">
                <a:solidFill>
                  <a:schemeClr val="bg1"/>
                </a:solidFill>
              </a:rPr>
              <a:t>03</a:t>
            </a:r>
            <a:endParaRPr kumimoji="1" lang="ja-JP" altLang="en-US" sz="4000" dirty="0">
              <a:solidFill>
                <a:schemeClr val="bg1"/>
              </a:solidFill>
            </a:endParaRPr>
          </a:p>
        </p:txBody>
      </p:sp>
      <p:sp>
        <p:nvSpPr>
          <p:cNvPr id="69" name="テキスト ボックス 68"/>
          <p:cNvSpPr txBox="1"/>
          <p:nvPr userDrawn="1"/>
        </p:nvSpPr>
        <p:spPr>
          <a:xfrm>
            <a:off x="7799473" y="8465001"/>
            <a:ext cx="771365" cy="707886"/>
          </a:xfrm>
          <a:prstGeom prst="rect">
            <a:avLst/>
          </a:prstGeom>
          <a:noFill/>
          <a:scene3d>
            <a:camera prst="perspectiveContrastingRightFacing" fov="3300000">
              <a:rot lat="0" lon="21000000" rev="1200000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kumimoji="1" lang="en-US" altLang="ja-JP" sz="4000" dirty="0">
                <a:solidFill>
                  <a:schemeClr val="bg1"/>
                </a:solidFill>
              </a:rPr>
              <a:t>04</a:t>
            </a:r>
            <a:endParaRPr kumimoji="1" lang="ja-JP" altLang="en-US" sz="4000" dirty="0">
              <a:solidFill>
                <a:schemeClr val="bg1"/>
              </a:solidFill>
            </a:endParaRPr>
          </a:p>
        </p:txBody>
      </p:sp>
      <p:sp>
        <p:nvSpPr>
          <p:cNvPr id="70" name="図プレースホルダー 7"/>
          <p:cNvSpPr>
            <a:spLocks noGrp="1"/>
          </p:cNvSpPr>
          <p:nvPr>
            <p:ph type="pic" sz="quarter" idx="18" hasCustomPrompt="1"/>
          </p:nvPr>
        </p:nvSpPr>
        <p:spPr>
          <a:xfrm rot="1380000">
            <a:off x="5048898" y="2851349"/>
            <a:ext cx="664454" cy="664454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71" name="図プレースホルダー 7"/>
          <p:cNvSpPr>
            <a:spLocks noGrp="1"/>
          </p:cNvSpPr>
          <p:nvPr>
            <p:ph type="pic" sz="quarter" idx="28" hasCustomPrompt="1"/>
          </p:nvPr>
        </p:nvSpPr>
        <p:spPr>
          <a:xfrm rot="1380000">
            <a:off x="5048898" y="4752195"/>
            <a:ext cx="664454" cy="664454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72" name="図プレースホルダー 7"/>
          <p:cNvSpPr>
            <a:spLocks noGrp="1"/>
          </p:cNvSpPr>
          <p:nvPr>
            <p:ph type="pic" sz="quarter" idx="29" hasCustomPrompt="1"/>
          </p:nvPr>
        </p:nvSpPr>
        <p:spPr>
          <a:xfrm rot="1380000">
            <a:off x="5048898" y="6653041"/>
            <a:ext cx="664454" cy="664454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73" name="図プレースホルダー 7"/>
          <p:cNvSpPr>
            <a:spLocks noGrp="1"/>
          </p:cNvSpPr>
          <p:nvPr>
            <p:ph type="pic" sz="quarter" idx="30" hasCustomPrompt="1"/>
          </p:nvPr>
        </p:nvSpPr>
        <p:spPr>
          <a:xfrm rot="1380000">
            <a:off x="5048898" y="8553888"/>
            <a:ext cx="664454" cy="664454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74" name="テキスト プレースホルダー 6"/>
          <p:cNvSpPr>
            <a:spLocks noGrp="1"/>
          </p:cNvSpPr>
          <p:nvPr>
            <p:ph type="body" sz="quarter" idx="31" hasCustomPrompt="1"/>
          </p:nvPr>
        </p:nvSpPr>
        <p:spPr>
          <a:xfrm>
            <a:off x="7202057" y="2463272"/>
            <a:ext cx="7416799" cy="1350309"/>
          </a:xfrm>
        </p:spPr>
        <p:txBody>
          <a:bodyPr anchor="ctr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5" name="テキスト プレースホルダー 6"/>
          <p:cNvSpPr>
            <a:spLocks noGrp="1"/>
          </p:cNvSpPr>
          <p:nvPr>
            <p:ph type="body" sz="quarter" idx="32" hasCustomPrompt="1"/>
          </p:nvPr>
        </p:nvSpPr>
        <p:spPr>
          <a:xfrm>
            <a:off x="8263702" y="3895507"/>
            <a:ext cx="7416799" cy="1350309"/>
          </a:xfrm>
        </p:spPr>
        <p:txBody>
          <a:bodyPr anchor="ctr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6" name="テキスト プレースホルダー 6"/>
          <p:cNvSpPr>
            <a:spLocks noGrp="1"/>
          </p:cNvSpPr>
          <p:nvPr>
            <p:ph type="body" sz="quarter" idx="33" hasCustomPrompt="1"/>
          </p:nvPr>
        </p:nvSpPr>
        <p:spPr>
          <a:xfrm>
            <a:off x="9291883" y="5327742"/>
            <a:ext cx="7416799" cy="1350309"/>
          </a:xfrm>
        </p:spPr>
        <p:txBody>
          <a:bodyPr anchor="ctr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7" name="テキスト プレースホルダー 6"/>
          <p:cNvSpPr>
            <a:spLocks noGrp="1"/>
          </p:cNvSpPr>
          <p:nvPr>
            <p:ph type="body" sz="quarter" idx="34" hasCustomPrompt="1"/>
          </p:nvPr>
        </p:nvSpPr>
        <p:spPr>
          <a:xfrm>
            <a:off x="10245469" y="6759976"/>
            <a:ext cx="7416799" cy="1350309"/>
          </a:xfrm>
        </p:spPr>
        <p:txBody>
          <a:bodyPr anchor="ctr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9" name="正方形/長方形 78"/>
          <p:cNvSpPr/>
          <p:nvPr userDrawn="1"/>
        </p:nvSpPr>
        <p:spPr>
          <a:xfrm>
            <a:off x="-1" y="0"/>
            <a:ext cx="18286413" cy="1118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2" name="タイトル プレースホルダー 1"/>
          <p:cNvSpPr>
            <a:spLocks noGrp="1"/>
          </p:cNvSpPr>
          <p:nvPr>
            <p:ph type="title" hasCustomPrompt="1"/>
          </p:nvPr>
        </p:nvSpPr>
        <p:spPr>
          <a:xfrm>
            <a:off x="6043539" y="246956"/>
            <a:ext cx="11765081" cy="1203151"/>
          </a:xfrm>
          <a:prstGeom prst="rect">
            <a:avLst/>
          </a:prstGeom>
        </p:spPr>
        <p:txBody>
          <a:bodyPr vert="horz" lIns="163275" tIns="81638" rIns="163275" bIns="81638" rtlCol="0" anchor="ctr">
            <a:normAutofit/>
          </a:bodyPr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83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6115547" y="1543100"/>
            <a:ext cx="11659064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4" name="正方形/長方形 83"/>
          <p:cNvSpPr/>
          <p:nvPr userDrawn="1"/>
        </p:nvSpPr>
        <p:spPr>
          <a:xfrm>
            <a:off x="6187555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15615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750"/>
                            </p:stCondLst>
                            <p:childTnLst>
                              <p:par>
                                <p:cTn id="10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250"/>
                            </p:stCondLst>
                            <p:childTnLst>
                              <p:par>
                                <p:cTn id="24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25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25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1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1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1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25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25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1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1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2" presetClass="entr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1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1250" fill="hold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1250" fill="hold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2" presetClass="entr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10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1000" fill="hold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1000" fill="hold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3750"/>
                            </p:stCondLst>
                            <p:childTnLst>
                              <p:par>
                                <p:cTn id="58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12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12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12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12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12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125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125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1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1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2" presetClass="entr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9" dur="1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125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125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22" presetClass="entr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6" dur="1000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1000" fill="hold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1000" fill="hold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5250"/>
                            </p:stCondLst>
                            <p:childTnLst>
                              <p:par>
                                <p:cTn id="92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12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12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12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12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2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12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125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125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125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125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22" presetClass="entr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3" dur="10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6" dur="1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7" dur="1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8" presetID="22" presetClass="entr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0" dur="1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1000" fill="hold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1000" fill="hold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6750"/>
                            </p:stCondLst>
                            <p:childTnLst>
                              <p:par>
                                <p:cTn id="126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8" dur="125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9" dur="125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0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2" dur="125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125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4" presetID="22" presetClass="entr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6" dur="1000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9" dur="125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0" dur="125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1" presetID="22" presetClass="entr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3" dur="125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6" dur="1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7" dur="1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8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0" dur="125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1" dur="125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2" presetID="2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4" dur="12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7" dur="1000" fill="hold"/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8" dur="1000" fill="hold"/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0" animBg="1"/>
      <p:bldP spid="78" grpId="1" animBg="1"/>
      <p:bldP spid="68" grpId="0" animBg="1"/>
      <p:bldP spid="68" grpId="1" animBg="1"/>
      <p:bldP spid="36" grpId="0" animBg="1"/>
      <p:bldP spid="36" grpId="1" animBg="1"/>
      <p:bldP spid="30" grpId="0" animBg="1"/>
      <p:bldP spid="30" grpId="1" animBg="1"/>
      <p:bldP spid="33" grpId="0" animBg="1"/>
      <p:bldP spid="33" grpId="1" animBg="1"/>
      <p:bldP spid="66" grpId="0" animBg="1"/>
      <p:bldP spid="66" grpId="1" animBg="1"/>
      <p:bldP spid="63" grpId="0" animBg="1"/>
      <p:bldP spid="63" grpId="1" animBg="1"/>
      <p:bldP spid="59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250" fill="hold"/>
                        <p:tgtEl>
                          <p:spTgt spid="5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250" fill="hold"/>
                        <p:tgtEl>
                          <p:spTgt spid="5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9" grpId="1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5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1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250" fill="hold"/>
                        <p:tgtEl>
                          <p:spTgt spid="6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250" fill="hold"/>
                        <p:tgtEl>
                          <p:spTgt spid="6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1" grpId="1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6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2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250" fill="hold"/>
                        <p:tgtEl>
                          <p:spTgt spid="6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250" fill="hold"/>
                        <p:tgtEl>
                          <p:spTgt spid="6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2" grpId="1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6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4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250" fill="hold"/>
                        <p:tgtEl>
                          <p:spTgt spid="6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250" fill="hold"/>
                        <p:tgtEl>
                          <p:spTgt spid="6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4" grpId="1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6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/>
      <p:bldP spid="65" grpId="0"/>
      <p:bldP spid="67" grpId="0"/>
      <p:bldP spid="69" grpId="0"/>
      <p:bldP spid="70" grpId="0"/>
      <p:bldP spid="71" grpId="0"/>
      <p:bldP spid="72" grpId="0"/>
      <p:bldP spid="73" grpId="0"/>
      <p:bldP spid="74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7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7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5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7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7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6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7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7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7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7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7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2" grpId="0"/>
      <p:bldP spid="83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8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4" grpId="0" animBg="1"/>
    </p:bldLst>
  </p:timing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Simple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 userDrawn="1"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5" name="正方形/長方形 4"/>
          <p:cNvSpPr/>
          <p:nvPr userDrawn="1"/>
        </p:nvSpPr>
        <p:spPr>
          <a:xfrm>
            <a:off x="-1" y="0"/>
            <a:ext cx="18286413" cy="1118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円/楕円 5"/>
          <p:cNvSpPr/>
          <p:nvPr userDrawn="1"/>
        </p:nvSpPr>
        <p:spPr>
          <a:xfrm>
            <a:off x="2656478" y="2844325"/>
            <a:ext cx="659206" cy="65920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1</a:t>
            </a:r>
            <a:endParaRPr kumimoji="1" lang="ja-JP" altLang="en-US" dirty="0"/>
          </a:p>
        </p:txBody>
      </p:sp>
      <p:sp>
        <p:nvSpPr>
          <p:cNvPr id="7" name="円/楕円 6"/>
          <p:cNvSpPr/>
          <p:nvPr userDrawn="1"/>
        </p:nvSpPr>
        <p:spPr>
          <a:xfrm>
            <a:off x="2656478" y="4184103"/>
            <a:ext cx="659206" cy="65920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2</a:t>
            </a:r>
          </a:p>
        </p:txBody>
      </p:sp>
      <p:sp>
        <p:nvSpPr>
          <p:cNvPr id="8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3562010" y="2735836"/>
            <a:ext cx="12310972" cy="892146"/>
          </a:xfrm>
        </p:spPr>
        <p:txBody>
          <a:bodyPr anchor="ctr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9" name="テキスト プレースホルダー 6"/>
          <p:cNvSpPr>
            <a:spLocks noGrp="1"/>
          </p:cNvSpPr>
          <p:nvPr>
            <p:ph type="body" sz="quarter" idx="29" hasCustomPrompt="1"/>
          </p:nvPr>
        </p:nvSpPr>
        <p:spPr>
          <a:xfrm>
            <a:off x="3562010" y="4075614"/>
            <a:ext cx="12310972" cy="892146"/>
          </a:xfrm>
        </p:spPr>
        <p:txBody>
          <a:bodyPr anchor="ctr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0" name="円/楕円 9"/>
          <p:cNvSpPr/>
          <p:nvPr userDrawn="1"/>
        </p:nvSpPr>
        <p:spPr>
          <a:xfrm>
            <a:off x="2656478" y="5523881"/>
            <a:ext cx="659206" cy="65920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3</a:t>
            </a:r>
            <a:endParaRPr kumimoji="1" lang="ja-JP" altLang="en-US" dirty="0"/>
          </a:p>
        </p:txBody>
      </p:sp>
      <p:sp>
        <p:nvSpPr>
          <p:cNvPr id="11" name="テキスト プレースホルダー 6"/>
          <p:cNvSpPr>
            <a:spLocks noGrp="1"/>
          </p:cNvSpPr>
          <p:nvPr>
            <p:ph type="body" sz="quarter" idx="31" hasCustomPrompt="1"/>
          </p:nvPr>
        </p:nvSpPr>
        <p:spPr>
          <a:xfrm>
            <a:off x="3562010" y="5415392"/>
            <a:ext cx="12310972" cy="892146"/>
          </a:xfrm>
        </p:spPr>
        <p:txBody>
          <a:bodyPr anchor="ctr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2" name="円/楕円 11"/>
          <p:cNvSpPr/>
          <p:nvPr userDrawn="1"/>
        </p:nvSpPr>
        <p:spPr>
          <a:xfrm>
            <a:off x="2656478" y="6863659"/>
            <a:ext cx="659206" cy="65920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4</a:t>
            </a:r>
          </a:p>
        </p:txBody>
      </p:sp>
      <p:sp>
        <p:nvSpPr>
          <p:cNvPr id="13" name="テキスト プレースホルダー 6"/>
          <p:cNvSpPr>
            <a:spLocks noGrp="1"/>
          </p:cNvSpPr>
          <p:nvPr>
            <p:ph type="body" sz="quarter" idx="33" hasCustomPrompt="1"/>
          </p:nvPr>
        </p:nvSpPr>
        <p:spPr>
          <a:xfrm>
            <a:off x="3562010" y="6755170"/>
            <a:ext cx="12310972" cy="892146"/>
          </a:xfrm>
        </p:spPr>
        <p:txBody>
          <a:bodyPr anchor="ctr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4" name="円/楕円 13"/>
          <p:cNvSpPr/>
          <p:nvPr userDrawn="1"/>
        </p:nvSpPr>
        <p:spPr>
          <a:xfrm>
            <a:off x="2656478" y="8203437"/>
            <a:ext cx="659206" cy="65920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5</a:t>
            </a:r>
            <a:endParaRPr kumimoji="1" lang="ja-JP" altLang="en-US" dirty="0"/>
          </a:p>
        </p:txBody>
      </p:sp>
      <p:sp>
        <p:nvSpPr>
          <p:cNvPr id="15" name="テキスト プレースホルダー 6"/>
          <p:cNvSpPr>
            <a:spLocks noGrp="1"/>
          </p:cNvSpPr>
          <p:nvPr>
            <p:ph type="body" sz="quarter" idx="35" hasCustomPrompt="1"/>
          </p:nvPr>
        </p:nvSpPr>
        <p:spPr>
          <a:xfrm>
            <a:off x="3562010" y="8094948"/>
            <a:ext cx="12310972" cy="892146"/>
          </a:xfrm>
        </p:spPr>
        <p:txBody>
          <a:bodyPr anchor="ctr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6" name="正方形/長方形 15"/>
          <p:cNvSpPr/>
          <p:nvPr userDrawn="1"/>
        </p:nvSpPr>
        <p:spPr>
          <a:xfrm>
            <a:off x="0" y="0"/>
            <a:ext cx="18286413" cy="201748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タイトル 1"/>
          <p:cNvSpPr>
            <a:spLocks noGrp="1"/>
          </p:cNvSpPr>
          <p:nvPr>
            <p:ph type="title" hasCustomPrompt="1"/>
          </p:nvPr>
        </p:nvSpPr>
        <p:spPr>
          <a:xfrm>
            <a:off x="884799" y="457199"/>
            <a:ext cx="16516812" cy="1161143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bg1"/>
                </a:solidFill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Text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16403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1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500"/>
                            </p:stCondLst>
                            <p:childTnLst>
                              <p:par>
                                <p:cTn id="32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500"/>
                            </p:stCondLst>
                            <p:childTnLst>
                              <p:par>
                                <p:cTn id="50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6000"/>
                            </p:stCondLst>
                            <p:childTnLst>
                              <p:par>
                                <p:cTn id="5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animBg="1"/>
      <p:bldP spid="1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animBg="1"/>
      <p:bldP spid="1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animBg="1"/>
      <p:bldP spid="1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animBg="1"/>
      <p:bldP spid="17" grpId="0"/>
    </p:bldLst>
  </p:timing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 userDrawn="1"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5" name="正方形/長方形 4"/>
          <p:cNvSpPr/>
          <p:nvPr userDrawn="1"/>
        </p:nvSpPr>
        <p:spPr>
          <a:xfrm>
            <a:off x="-1" y="0"/>
            <a:ext cx="18286413" cy="1118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371510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 vert="horz" lIns="163275" tIns="81638" rIns="163275" bIns="81638" rtlCol="0">
            <a:normAutofit/>
          </a:bodyPr>
          <a:lstStyle>
            <a:lvl1pPr>
              <a:defRPr lang="ja-JP" altLang="en-US" i="1" dirty="0">
                <a:solidFill>
                  <a:schemeClr val="tx1">
                    <a:lumMod val="50000"/>
                    <a:lumOff val="50000"/>
                  </a:schemeClr>
                </a:solidFill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アーチ 33"/>
          <p:cNvSpPr/>
          <p:nvPr userDrawn="1"/>
        </p:nvSpPr>
        <p:spPr>
          <a:xfrm rot="3600000">
            <a:off x="1165671" y="2420421"/>
            <a:ext cx="1492195" cy="1492195"/>
          </a:xfrm>
          <a:prstGeom prst="blockArc">
            <a:avLst>
              <a:gd name="adj1" fmla="val 18941412"/>
              <a:gd name="adj2" fmla="val 11732646"/>
              <a:gd name="adj3" fmla="val 4340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35" name="アーチ 34"/>
          <p:cNvSpPr/>
          <p:nvPr userDrawn="1"/>
        </p:nvSpPr>
        <p:spPr>
          <a:xfrm rot="6618510">
            <a:off x="1282259" y="2537009"/>
            <a:ext cx="1259018" cy="1259018"/>
          </a:xfrm>
          <a:prstGeom prst="blockArc">
            <a:avLst>
              <a:gd name="adj1" fmla="val 19452122"/>
              <a:gd name="adj2" fmla="val 11742259"/>
              <a:gd name="adj3" fmla="val 4894"/>
            </a:avLst>
          </a:prstGeom>
          <a:solidFill>
            <a:schemeClr val="accent1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36" name="テキスト プレースホルダー 6"/>
          <p:cNvSpPr>
            <a:spLocks noGrp="1"/>
          </p:cNvSpPr>
          <p:nvPr>
            <p:ph type="body" sz="quarter" idx="15" hasCustomPrompt="1"/>
          </p:nvPr>
        </p:nvSpPr>
        <p:spPr>
          <a:xfrm>
            <a:off x="2023050" y="2655891"/>
            <a:ext cx="7119363" cy="790352"/>
          </a:xfrm>
        </p:spPr>
        <p:txBody>
          <a:bodyPr anchor="b">
            <a:noAutofit/>
          </a:bodyPr>
          <a:lstStyle>
            <a:lvl1pPr algn="l">
              <a:defRPr sz="360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7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2709066" y="3362068"/>
            <a:ext cx="6433348" cy="2221750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8" name="アーチ 37"/>
          <p:cNvSpPr/>
          <p:nvPr userDrawn="1"/>
        </p:nvSpPr>
        <p:spPr>
          <a:xfrm rot="3600000">
            <a:off x="1165671" y="5835460"/>
            <a:ext cx="1492195" cy="1492195"/>
          </a:xfrm>
          <a:prstGeom prst="blockArc">
            <a:avLst>
              <a:gd name="adj1" fmla="val 18941412"/>
              <a:gd name="adj2" fmla="val 11732646"/>
              <a:gd name="adj3" fmla="val 4340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39" name="アーチ 38"/>
          <p:cNvSpPr/>
          <p:nvPr userDrawn="1"/>
        </p:nvSpPr>
        <p:spPr>
          <a:xfrm rot="6618510">
            <a:off x="1282259" y="5952048"/>
            <a:ext cx="1259018" cy="1259018"/>
          </a:xfrm>
          <a:prstGeom prst="blockArc">
            <a:avLst>
              <a:gd name="adj1" fmla="val 19452122"/>
              <a:gd name="adj2" fmla="val 11742259"/>
              <a:gd name="adj3" fmla="val 4894"/>
            </a:avLst>
          </a:prstGeom>
          <a:solidFill>
            <a:schemeClr val="accent3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40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2023050" y="6070930"/>
            <a:ext cx="7119363" cy="790352"/>
          </a:xfrm>
        </p:spPr>
        <p:txBody>
          <a:bodyPr anchor="b">
            <a:noAutofit/>
          </a:bodyPr>
          <a:lstStyle>
            <a:lvl1pPr algn="l">
              <a:defRPr sz="360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1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2709066" y="6777107"/>
            <a:ext cx="6433348" cy="2221750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9" name="アーチ 18"/>
          <p:cNvSpPr/>
          <p:nvPr userDrawn="1"/>
        </p:nvSpPr>
        <p:spPr>
          <a:xfrm rot="3600000">
            <a:off x="9371957" y="2423471"/>
            <a:ext cx="1492195" cy="1492195"/>
          </a:xfrm>
          <a:prstGeom prst="blockArc">
            <a:avLst>
              <a:gd name="adj1" fmla="val 18941412"/>
              <a:gd name="adj2" fmla="val 11732646"/>
              <a:gd name="adj3" fmla="val 4340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0" name="アーチ 19"/>
          <p:cNvSpPr/>
          <p:nvPr userDrawn="1"/>
        </p:nvSpPr>
        <p:spPr>
          <a:xfrm rot="6618510">
            <a:off x="9488545" y="2540059"/>
            <a:ext cx="1259018" cy="1259018"/>
          </a:xfrm>
          <a:prstGeom prst="blockArc">
            <a:avLst>
              <a:gd name="adj1" fmla="val 19452122"/>
              <a:gd name="adj2" fmla="val 11742259"/>
              <a:gd name="adj3" fmla="val 4894"/>
            </a:avLst>
          </a:prstGeom>
          <a:solidFill>
            <a:schemeClr val="accent2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1" name="テキスト プレースホルダー 6"/>
          <p:cNvSpPr>
            <a:spLocks noGrp="1"/>
          </p:cNvSpPr>
          <p:nvPr>
            <p:ph type="body" sz="quarter" idx="18" hasCustomPrompt="1"/>
          </p:nvPr>
        </p:nvSpPr>
        <p:spPr>
          <a:xfrm>
            <a:off x="10229336" y="2658941"/>
            <a:ext cx="7119363" cy="790352"/>
          </a:xfrm>
        </p:spPr>
        <p:txBody>
          <a:bodyPr anchor="b">
            <a:noAutofit/>
          </a:bodyPr>
          <a:lstStyle>
            <a:lvl1pPr algn="l">
              <a:defRPr sz="360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2" name="テキスト プレースホルダー 6"/>
          <p:cNvSpPr>
            <a:spLocks noGrp="1"/>
          </p:cNvSpPr>
          <p:nvPr>
            <p:ph type="body" sz="quarter" idx="19" hasCustomPrompt="1"/>
          </p:nvPr>
        </p:nvSpPr>
        <p:spPr>
          <a:xfrm>
            <a:off x="10915352" y="3365118"/>
            <a:ext cx="6433348" cy="2221750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3" name="アーチ 22"/>
          <p:cNvSpPr/>
          <p:nvPr userDrawn="1"/>
        </p:nvSpPr>
        <p:spPr>
          <a:xfrm rot="3600000">
            <a:off x="9371957" y="5838510"/>
            <a:ext cx="1492195" cy="1492195"/>
          </a:xfrm>
          <a:prstGeom prst="blockArc">
            <a:avLst>
              <a:gd name="adj1" fmla="val 18941412"/>
              <a:gd name="adj2" fmla="val 11732646"/>
              <a:gd name="adj3" fmla="val 434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4" name="アーチ 23"/>
          <p:cNvSpPr/>
          <p:nvPr userDrawn="1"/>
        </p:nvSpPr>
        <p:spPr>
          <a:xfrm rot="6618510">
            <a:off x="9488545" y="5955098"/>
            <a:ext cx="1259018" cy="1259018"/>
          </a:xfrm>
          <a:prstGeom prst="blockArc">
            <a:avLst>
              <a:gd name="adj1" fmla="val 19452122"/>
              <a:gd name="adj2" fmla="val 11742259"/>
              <a:gd name="adj3" fmla="val 4894"/>
            </a:avLst>
          </a:prstGeom>
          <a:solidFill>
            <a:schemeClr val="accent4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5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10229336" y="6073980"/>
            <a:ext cx="7119363" cy="790352"/>
          </a:xfrm>
        </p:spPr>
        <p:txBody>
          <a:bodyPr anchor="b">
            <a:noAutofit/>
          </a:bodyPr>
          <a:lstStyle>
            <a:lvl1pPr algn="l">
              <a:defRPr sz="3600" baseline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6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10915352" y="6780157"/>
            <a:ext cx="6433348" cy="2221750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842381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9" decel="10000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600"/>
                            </p:stCondLst>
                            <p:childTnLst>
                              <p:par>
                                <p:cTn id="36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350"/>
                            </p:stCondLst>
                            <p:childTnLst>
                              <p:par>
                                <p:cTn id="41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7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7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9" decel="10000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3450"/>
                            </p:stCondLst>
                            <p:childTnLst>
                              <p:par>
                                <p:cTn id="64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4200"/>
                            </p:stCondLst>
                            <p:childTnLst>
                              <p:par>
                                <p:cTn id="69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9" decel="10000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5300"/>
                            </p:stCondLst>
                            <p:childTnLst>
                              <p:par>
                                <p:cTn id="92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6050"/>
                            </p:stCondLst>
                            <p:childTnLst>
                              <p:par>
                                <p:cTn id="97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2" presetClass="entr" presetSubtype="9" decel="10000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7150"/>
                            </p:stCondLst>
                            <p:childTnLst>
                              <p:par>
                                <p:cTn id="120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34" grpId="0" animBg="1"/>
      <p:bldP spid="34" grpId="1" animBg="1"/>
      <p:bldP spid="35" grpId="0" animBg="1"/>
      <p:bldP spid="35" grpId="1" animBg="1"/>
      <p:bldP spid="36" grpId="0" build="p">
        <p:tmplLst>
          <p:tmpl lvl="1">
            <p:tnLst>
              <p:par>
                <p:cTn presetID="2" presetClass="entr" presetSubtype="9" decel="100000" fill="hold" nodeType="withEffect">
                  <p:stCondLst>
                    <p:cond delay="50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7" grpId="0" build="allAtOnce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8" grpId="0" animBg="1"/>
      <p:bldP spid="38" grpId="1" animBg="1"/>
      <p:bldP spid="39" grpId="0" animBg="1"/>
      <p:bldP spid="39" grpId="1" animBg="1"/>
      <p:bldP spid="40" grpId="0" build="p">
        <p:tmplLst>
          <p:tmpl lvl="1">
            <p:tnLst>
              <p:par>
                <p:cTn presetID="2" presetClass="entr" presetSubtype="9" decel="100000" fill="hold" nodeType="withEffect">
                  <p:stCondLst>
                    <p:cond delay="50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1" grpId="0" build="allAtOnce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animBg="1"/>
      <p:bldP spid="19" grpId="1" animBg="1"/>
      <p:bldP spid="20" grpId="0" animBg="1"/>
      <p:bldP spid="20" grpId="1" animBg="1"/>
      <p:bldP spid="21" grpId="0" build="p">
        <p:tmplLst>
          <p:tmpl lvl="1">
            <p:tnLst>
              <p:par>
                <p:cTn presetID="2" presetClass="entr" presetSubtype="9" decel="100000" fill="hold" nodeType="withEffect">
                  <p:stCondLst>
                    <p:cond delay="50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build="allAtOnce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animBg="1"/>
      <p:bldP spid="23" grpId="1" animBg="1"/>
      <p:bldP spid="24" grpId="0" animBg="1"/>
      <p:bldP spid="24" grpId="1" animBg="1"/>
      <p:bldP spid="25" grpId="0" build="p">
        <p:tmplLst>
          <p:tmpl lvl="1">
            <p:tnLst>
              <p:par>
                <p:cTn presetID="2" presetClass="entr" presetSubtype="9" decel="100000" fill="hold" nodeType="withEffect">
                  <p:stCondLst>
                    <p:cond delay="50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build="allAtOnce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 hasCustomPrompt="1"/>
          </p:nvPr>
        </p:nvSpPr>
        <p:spPr>
          <a:xfrm>
            <a:off x="1371481" y="3972857"/>
            <a:ext cx="15543451" cy="1585999"/>
          </a:xfrm>
        </p:spPr>
        <p:txBody>
          <a:bodyPr anchor="t">
            <a:noAutofit/>
          </a:bodyPr>
          <a:lstStyle>
            <a:lvl1pPr algn="ctr">
              <a:defRPr sz="9600" baseline="0">
                <a:solidFill>
                  <a:schemeClr val="accent1"/>
                </a:solidFill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YOUR TITLE GOES HERE</a:t>
            </a:r>
            <a:endParaRPr kumimoji="1" lang="ja-JP" altLang="en-US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 hasCustomPrompt="1"/>
          </p:nvPr>
        </p:nvSpPr>
        <p:spPr>
          <a:xfrm>
            <a:off x="1366342" y="8527876"/>
            <a:ext cx="15553728" cy="1512168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  <a:lvl2pPr marL="8163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6327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4491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2655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081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8982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714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65310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en-US" altLang="ja-JP" dirty="0"/>
              <a:t>Information</a:t>
            </a:r>
            <a:endParaRPr kumimoji="1" lang="ja-JP" altLang="en-US" dirty="0"/>
          </a:p>
        </p:txBody>
      </p:sp>
      <p:sp>
        <p:nvSpPr>
          <p:cNvPr id="9" name="テキスト プレースホルダー 8"/>
          <p:cNvSpPr>
            <a:spLocks noGrp="1"/>
          </p:cNvSpPr>
          <p:nvPr>
            <p:ph type="body" sz="quarter" idx="10" hasCustomPrompt="1"/>
          </p:nvPr>
        </p:nvSpPr>
        <p:spPr>
          <a:xfrm>
            <a:off x="1366342" y="5503590"/>
            <a:ext cx="15553728" cy="864046"/>
          </a:xfrm>
        </p:spPr>
        <p:txBody>
          <a:bodyPr anchor="b">
            <a:noAutofit/>
          </a:bodyPr>
          <a:lstStyle>
            <a:lvl1pPr algn="ctr">
              <a:defRPr sz="4000">
                <a:solidFill>
                  <a:schemeClr val="tx2"/>
                </a:solidFill>
                <a:latin typeface="Route 159 UltraLight" pitchFamily="50" charset="0"/>
              </a:defRPr>
            </a:lvl1pPr>
          </a:lstStyle>
          <a:p>
            <a:pPr lvl="0"/>
            <a:r>
              <a:rPr kumimoji="1" lang="en-US" altLang="ja-JP" dirty="0"/>
              <a:t>Subtitle goes here</a:t>
            </a:r>
            <a:endParaRPr kumimoji="1" lang="ja-JP" altLang="en-US" dirty="0"/>
          </a:p>
        </p:txBody>
      </p:sp>
      <p:grpSp>
        <p:nvGrpSpPr>
          <p:cNvPr id="6" name="グループ化 5"/>
          <p:cNvGrpSpPr/>
          <p:nvPr userDrawn="1"/>
        </p:nvGrpSpPr>
        <p:grpSpPr>
          <a:xfrm>
            <a:off x="8595214" y="8095828"/>
            <a:ext cx="1088138" cy="188527"/>
            <a:chOff x="8595214" y="6592642"/>
            <a:chExt cx="1088138" cy="188527"/>
          </a:xfrm>
        </p:grpSpPr>
        <p:sp>
          <p:nvSpPr>
            <p:cNvPr id="24" name="円/楕円 23"/>
            <p:cNvSpPr/>
            <p:nvPr userDrawn="1"/>
          </p:nvSpPr>
          <p:spPr>
            <a:xfrm>
              <a:off x="9048943" y="6592642"/>
              <a:ext cx="188527" cy="1885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5" name="円/楕円 24"/>
            <p:cNvSpPr/>
            <p:nvPr userDrawn="1"/>
          </p:nvSpPr>
          <p:spPr>
            <a:xfrm>
              <a:off x="8595214" y="6592642"/>
              <a:ext cx="188527" cy="1885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6" name="円/楕円 25"/>
            <p:cNvSpPr/>
            <p:nvPr userDrawn="1"/>
          </p:nvSpPr>
          <p:spPr>
            <a:xfrm>
              <a:off x="9494825" y="6592642"/>
              <a:ext cx="188527" cy="1885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4" name="円/楕円 3"/>
          <p:cNvSpPr/>
          <p:nvPr userDrawn="1"/>
        </p:nvSpPr>
        <p:spPr>
          <a:xfrm>
            <a:off x="7039260" y="2492117"/>
            <a:ext cx="864096" cy="86409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2" name="円/楕円 11"/>
          <p:cNvSpPr/>
          <p:nvPr userDrawn="1"/>
        </p:nvSpPr>
        <p:spPr>
          <a:xfrm>
            <a:off x="8153859" y="2492117"/>
            <a:ext cx="864096" cy="86409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3" name="円/楕円 12"/>
          <p:cNvSpPr/>
          <p:nvPr userDrawn="1"/>
        </p:nvSpPr>
        <p:spPr>
          <a:xfrm>
            <a:off x="9268458" y="2492117"/>
            <a:ext cx="864096" cy="86409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4" name="円/楕円 13"/>
          <p:cNvSpPr/>
          <p:nvPr userDrawn="1"/>
        </p:nvSpPr>
        <p:spPr>
          <a:xfrm>
            <a:off x="10383056" y="2492117"/>
            <a:ext cx="864096" cy="86409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40663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95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95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" grpId="0" animBg="1"/>
      <p:bldP spid="12" grpId="0" animBg="1"/>
      <p:bldP spid="13" grpId="0" animBg="1"/>
      <p:bldP spid="14" grpId="0" animBg="1"/>
    </p:bldLst>
  </p:timing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imate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/>
          <p:cNvSpPr/>
          <p:nvPr userDrawn="1"/>
        </p:nvSpPr>
        <p:spPr>
          <a:xfrm rot="21066044">
            <a:off x="-9553475" y="-4938712"/>
            <a:ext cx="35411092" cy="10287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 userDrawn="1"/>
        </p:nvSpPr>
        <p:spPr>
          <a:xfrm rot="21066044">
            <a:off x="-7789278" y="5016998"/>
            <a:ext cx="35401862" cy="10287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 rot="21066044">
            <a:off x="-9553475" y="-4938712"/>
            <a:ext cx="35411092" cy="10287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 userDrawn="1"/>
        </p:nvSpPr>
        <p:spPr>
          <a:xfrm rot="21066044">
            <a:off x="-7789278" y="5016998"/>
            <a:ext cx="35401862" cy="10287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 userDrawn="1"/>
        </p:nvSpPr>
        <p:spPr>
          <a:xfrm rot="21066044">
            <a:off x="-9553475" y="-4938712"/>
            <a:ext cx="35411092" cy="10287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 userDrawn="1"/>
        </p:nvSpPr>
        <p:spPr>
          <a:xfrm rot="21066044">
            <a:off x="-7789278" y="5016998"/>
            <a:ext cx="35401862" cy="10287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 userDrawn="1"/>
        </p:nvSpPr>
        <p:spPr>
          <a:xfrm rot="21066044">
            <a:off x="-9553475" y="-4938712"/>
            <a:ext cx="35411092" cy="10287000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 userDrawn="1"/>
        </p:nvSpPr>
        <p:spPr>
          <a:xfrm rot="21066044">
            <a:off x="-7789278" y="5016998"/>
            <a:ext cx="35401862" cy="10287000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14" name="グループ化 13"/>
          <p:cNvGrpSpPr/>
          <p:nvPr userDrawn="1"/>
        </p:nvGrpSpPr>
        <p:grpSpPr>
          <a:xfrm rot="17100000">
            <a:off x="6622413" y="2420092"/>
            <a:ext cx="5040000" cy="5040000"/>
            <a:chOff x="6682240" y="2680152"/>
            <a:chExt cx="5040000" cy="5040000"/>
          </a:xfrm>
        </p:grpSpPr>
        <p:sp>
          <p:nvSpPr>
            <p:cNvPr id="15" name="円/楕円 14"/>
            <p:cNvSpPr/>
            <p:nvPr userDrawn="1"/>
          </p:nvSpPr>
          <p:spPr>
            <a:xfrm>
              <a:off x="6682240" y="2680152"/>
              <a:ext cx="5038725" cy="5038725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" name="アーチ 15"/>
            <p:cNvSpPr/>
            <p:nvPr userDrawn="1"/>
          </p:nvSpPr>
          <p:spPr>
            <a:xfrm>
              <a:off x="6682240" y="2680152"/>
              <a:ext cx="5040000" cy="5040000"/>
            </a:xfrm>
            <a:prstGeom prst="blockArc">
              <a:avLst>
                <a:gd name="adj1" fmla="val 10800000"/>
                <a:gd name="adj2" fmla="val 3801423"/>
                <a:gd name="adj3" fmla="val 1486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7" name="グループ化 16"/>
          <p:cNvGrpSpPr>
            <a:grpSpLocks noChangeAspect="1"/>
          </p:cNvGrpSpPr>
          <p:nvPr userDrawn="1"/>
        </p:nvGrpSpPr>
        <p:grpSpPr>
          <a:xfrm rot="11994079">
            <a:off x="6442413" y="2240092"/>
            <a:ext cx="5400000" cy="5400000"/>
            <a:chOff x="6682240" y="2680152"/>
            <a:chExt cx="5040000" cy="5040000"/>
          </a:xfrm>
        </p:grpSpPr>
        <p:sp>
          <p:nvSpPr>
            <p:cNvPr id="18" name="円/楕円 17"/>
            <p:cNvSpPr/>
            <p:nvPr userDrawn="1"/>
          </p:nvSpPr>
          <p:spPr>
            <a:xfrm>
              <a:off x="6682240" y="2680152"/>
              <a:ext cx="5038725" cy="5038725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9" name="アーチ 18"/>
            <p:cNvSpPr/>
            <p:nvPr userDrawn="1"/>
          </p:nvSpPr>
          <p:spPr>
            <a:xfrm>
              <a:off x="6682240" y="2680152"/>
              <a:ext cx="5040000" cy="5040000"/>
            </a:xfrm>
            <a:prstGeom prst="blockArc">
              <a:avLst>
                <a:gd name="adj1" fmla="val 10800000"/>
                <a:gd name="adj2" fmla="val 3829372"/>
                <a:gd name="adj3" fmla="val 1485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0" name="グループ化 19"/>
          <p:cNvGrpSpPr>
            <a:grpSpLocks noChangeAspect="1"/>
          </p:cNvGrpSpPr>
          <p:nvPr userDrawn="1"/>
        </p:nvGrpSpPr>
        <p:grpSpPr>
          <a:xfrm rot="3600000">
            <a:off x="6262413" y="2060092"/>
            <a:ext cx="5760000" cy="5760000"/>
            <a:chOff x="6682240" y="2680152"/>
            <a:chExt cx="5040000" cy="5040000"/>
          </a:xfrm>
        </p:grpSpPr>
        <p:sp>
          <p:nvSpPr>
            <p:cNvPr id="21" name="円/楕円 20"/>
            <p:cNvSpPr/>
            <p:nvPr userDrawn="1"/>
          </p:nvSpPr>
          <p:spPr>
            <a:xfrm>
              <a:off x="6682240" y="2680152"/>
              <a:ext cx="5038725" cy="5038725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2" name="アーチ 21"/>
            <p:cNvSpPr/>
            <p:nvPr userDrawn="1"/>
          </p:nvSpPr>
          <p:spPr>
            <a:xfrm>
              <a:off x="6682240" y="2680152"/>
              <a:ext cx="5040000" cy="5040000"/>
            </a:xfrm>
            <a:prstGeom prst="blockArc">
              <a:avLst>
                <a:gd name="adj1" fmla="val 10800000"/>
                <a:gd name="adj2" fmla="val 3790965"/>
                <a:gd name="adj3" fmla="val 1411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3" name="グループ化 22"/>
          <p:cNvGrpSpPr>
            <a:grpSpLocks noChangeAspect="1"/>
          </p:cNvGrpSpPr>
          <p:nvPr userDrawn="1"/>
        </p:nvGrpSpPr>
        <p:grpSpPr>
          <a:xfrm rot="18000000">
            <a:off x="6082413" y="1880092"/>
            <a:ext cx="6120000" cy="6120000"/>
            <a:chOff x="6682240" y="2680152"/>
            <a:chExt cx="5040000" cy="5040000"/>
          </a:xfrm>
        </p:grpSpPr>
        <p:sp>
          <p:nvSpPr>
            <p:cNvPr id="24" name="円/楕円 23"/>
            <p:cNvSpPr/>
            <p:nvPr userDrawn="1"/>
          </p:nvSpPr>
          <p:spPr>
            <a:xfrm>
              <a:off x="6682240" y="2680152"/>
              <a:ext cx="5038725" cy="5038725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5" name="アーチ 24"/>
            <p:cNvSpPr/>
            <p:nvPr userDrawn="1"/>
          </p:nvSpPr>
          <p:spPr>
            <a:xfrm>
              <a:off x="6682240" y="2680152"/>
              <a:ext cx="5040000" cy="5040000"/>
            </a:xfrm>
            <a:prstGeom prst="blockArc">
              <a:avLst>
                <a:gd name="adj1" fmla="val 10800000"/>
                <a:gd name="adj2" fmla="val 3781764"/>
                <a:gd name="adj3" fmla="val 1346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6" name="グループ化 25"/>
          <p:cNvGrpSpPr>
            <a:grpSpLocks noChangeAspect="1"/>
          </p:cNvGrpSpPr>
          <p:nvPr userDrawn="1"/>
        </p:nvGrpSpPr>
        <p:grpSpPr>
          <a:xfrm rot="7511662">
            <a:off x="5902413" y="1700092"/>
            <a:ext cx="6480000" cy="6480000"/>
            <a:chOff x="6682240" y="2680152"/>
            <a:chExt cx="5040000" cy="5040000"/>
          </a:xfrm>
        </p:grpSpPr>
        <p:sp>
          <p:nvSpPr>
            <p:cNvPr id="27" name="円/楕円 26"/>
            <p:cNvSpPr/>
            <p:nvPr userDrawn="1"/>
          </p:nvSpPr>
          <p:spPr>
            <a:xfrm>
              <a:off x="6682240" y="2680152"/>
              <a:ext cx="5038725" cy="5038725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" name="アーチ 27"/>
            <p:cNvSpPr/>
            <p:nvPr userDrawn="1"/>
          </p:nvSpPr>
          <p:spPr>
            <a:xfrm>
              <a:off x="6682240" y="2680152"/>
              <a:ext cx="5040000" cy="5040000"/>
            </a:xfrm>
            <a:prstGeom prst="blockArc">
              <a:avLst>
                <a:gd name="adj1" fmla="val 10800000"/>
                <a:gd name="adj2" fmla="val 3755127"/>
                <a:gd name="adj3" fmla="val 1245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9" name="グループ化 28"/>
          <p:cNvGrpSpPr>
            <a:grpSpLocks noChangeAspect="1"/>
          </p:cNvGrpSpPr>
          <p:nvPr userDrawn="1"/>
        </p:nvGrpSpPr>
        <p:grpSpPr>
          <a:xfrm rot="10993309">
            <a:off x="5722413" y="1520092"/>
            <a:ext cx="6840000" cy="6840000"/>
            <a:chOff x="6682240" y="2680152"/>
            <a:chExt cx="5040000" cy="5040000"/>
          </a:xfrm>
        </p:grpSpPr>
        <p:sp>
          <p:nvSpPr>
            <p:cNvPr id="30" name="円/楕円 29"/>
            <p:cNvSpPr/>
            <p:nvPr userDrawn="1"/>
          </p:nvSpPr>
          <p:spPr>
            <a:xfrm>
              <a:off x="6682240" y="2680152"/>
              <a:ext cx="5038725" cy="5038725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1" name="アーチ 30"/>
            <p:cNvSpPr/>
            <p:nvPr userDrawn="1"/>
          </p:nvSpPr>
          <p:spPr>
            <a:xfrm>
              <a:off x="6682240" y="2680152"/>
              <a:ext cx="5040000" cy="5040000"/>
            </a:xfrm>
            <a:prstGeom prst="blockArc">
              <a:avLst>
                <a:gd name="adj1" fmla="val 10800000"/>
                <a:gd name="adj2" fmla="val 3748913"/>
                <a:gd name="adj3" fmla="val 1106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2" name="タイトル 1"/>
          <p:cNvSpPr>
            <a:spLocks noGrp="1"/>
          </p:cNvSpPr>
          <p:nvPr>
            <p:ph type="ctrTitle" hasCustomPrompt="1"/>
          </p:nvPr>
        </p:nvSpPr>
        <p:spPr>
          <a:xfrm>
            <a:off x="1371481" y="3972857"/>
            <a:ext cx="15543451" cy="1585999"/>
          </a:xfrm>
        </p:spPr>
        <p:txBody>
          <a:bodyPr anchor="t">
            <a:noAutofit/>
          </a:bodyPr>
          <a:lstStyle>
            <a:lvl1pPr algn="ctr">
              <a:defRPr sz="9600" baseline="0">
                <a:solidFill>
                  <a:schemeClr val="accent1"/>
                </a:solidFill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YOUR TITLE GOES HERE</a:t>
            </a:r>
            <a:endParaRPr kumimoji="1" lang="ja-JP" altLang="en-US" dirty="0"/>
          </a:p>
        </p:txBody>
      </p:sp>
      <p:sp>
        <p:nvSpPr>
          <p:cNvPr id="33" name="テキスト プレースホルダー 8"/>
          <p:cNvSpPr>
            <a:spLocks noGrp="1"/>
          </p:cNvSpPr>
          <p:nvPr>
            <p:ph type="body" sz="quarter" idx="10" hasCustomPrompt="1"/>
          </p:nvPr>
        </p:nvSpPr>
        <p:spPr>
          <a:xfrm>
            <a:off x="1366342" y="5503590"/>
            <a:ext cx="15553728" cy="864046"/>
          </a:xfrm>
        </p:spPr>
        <p:txBody>
          <a:bodyPr anchor="b">
            <a:noAutofit/>
          </a:bodyPr>
          <a:lstStyle>
            <a:lvl1pPr algn="ctr">
              <a:defRPr sz="4000">
                <a:solidFill>
                  <a:schemeClr val="tx2"/>
                </a:solidFill>
                <a:latin typeface="Route 159 UltraLight" pitchFamily="50" charset="0"/>
              </a:defRPr>
            </a:lvl1pPr>
          </a:lstStyle>
          <a:p>
            <a:pPr lvl="0"/>
            <a:r>
              <a:rPr kumimoji="1" lang="en-US" altLang="ja-JP" dirty="0"/>
              <a:t>Subtitle goes here</a:t>
            </a:r>
            <a:endParaRPr kumimoji="1" lang="ja-JP" altLang="en-US" dirty="0"/>
          </a:p>
        </p:txBody>
      </p:sp>
      <p:sp>
        <p:nvSpPr>
          <p:cNvPr id="34" name="サブタイトル 2"/>
          <p:cNvSpPr>
            <a:spLocks noGrp="1"/>
          </p:cNvSpPr>
          <p:nvPr>
            <p:ph type="subTitle" idx="1" hasCustomPrompt="1"/>
          </p:nvPr>
        </p:nvSpPr>
        <p:spPr>
          <a:xfrm>
            <a:off x="1366342" y="8527876"/>
            <a:ext cx="15553728" cy="1512168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  <a:lvl2pPr marL="8163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6327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4491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2655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081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8982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714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65310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en-US" altLang="ja-JP" dirty="0"/>
              <a:t>Information</a:t>
            </a:r>
            <a:endParaRPr kumimoji="1" lang="ja-JP" altLang="en-US" dirty="0"/>
          </a:p>
        </p:txBody>
      </p:sp>
      <p:grpSp>
        <p:nvGrpSpPr>
          <p:cNvPr id="35" name="グループ化 34"/>
          <p:cNvGrpSpPr/>
          <p:nvPr userDrawn="1"/>
        </p:nvGrpSpPr>
        <p:grpSpPr>
          <a:xfrm>
            <a:off x="8595214" y="8095828"/>
            <a:ext cx="1088138" cy="188527"/>
            <a:chOff x="8595214" y="6592642"/>
            <a:chExt cx="1088138" cy="188527"/>
          </a:xfrm>
        </p:grpSpPr>
        <p:sp>
          <p:nvSpPr>
            <p:cNvPr id="36" name="円/楕円 35"/>
            <p:cNvSpPr/>
            <p:nvPr userDrawn="1"/>
          </p:nvSpPr>
          <p:spPr>
            <a:xfrm>
              <a:off x="9048943" y="6592642"/>
              <a:ext cx="188527" cy="1885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37" name="円/楕円 36"/>
            <p:cNvSpPr/>
            <p:nvPr userDrawn="1"/>
          </p:nvSpPr>
          <p:spPr>
            <a:xfrm>
              <a:off x="8595214" y="6592642"/>
              <a:ext cx="188527" cy="1885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38" name="円/楕円 37"/>
            <p:cNvSpPr/>
            <p:nvPr userDrawn="1"/>
          </p:nvSpPr>
          <p:spPr>
            <a:xfrm>
              <a:off x="9494825" y="6592642"/>
              <a:ext cx="188527" cy="1885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39" name="円/楕円 38"/>
          <p:cNvSpPr/>
          <p:nvPr userDrawn="1"/>
        </p:nvSpPr>
        <p:spPr>
          <a:xfrm>
            <a:off x="7039260" y="2492117"/>
            <a:ext cx="864096" cy="86409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0" name="円/楕円 39"/>
          <p:cNvSpPr/>
          <p:nvPr userDrawn="1"/>
        </p:nvSpPr>
        <p:spPr>
          <a:xfrm>
            <a:off x="8153859" y="2492117"/>
            <a:ext cx="864096" cy="86409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1" name="円/楕円 40"/>
          <p:cNvSpPr/>
          <p:nvPr userDrawn="1"/>
        </p:nvSpPr>
        <p:spPr>
          <a:xfrm>
            <a:off x="9268458" y="2492117"/>
            <a:ext cx="864096" cy="86409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2" name="円/楕円 41"/>
          <p:cNvSpPr/>
          <p:nvPr userDrawn="1"/>
        </p:nvSpPr>
        <p:spPr>
          <a:xfrm>
            <a:off x="10383056" y="2492117"/>
            <a:ext cx="864096" cy="86409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13180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9" ac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ac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9" ac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ac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9" ac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ac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12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8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3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6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2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4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1" presetClass="entr" presetSubtype="1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7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1" presetClass="entr" presetSubtype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0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1" presetClass="entr" presetSubtype="1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3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1" presetClass="entr" presetSubtype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6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1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9" dur="7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49" presetClass="entr" presetSubtype="0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49" presetClass="entr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49" presetClass="entr" presetSubtype="0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49" presetClass="entr" presetSubtype="0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49" presetClass="entr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5" dur="7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45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7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8" dur="75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75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45" presetClass="exit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2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3" dur="75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75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45" presetClass="exit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7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8" dur="75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75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45" presetClass="exit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2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3" dur="75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75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45" presetClass="exit" presetSubtype="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7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8" dur="75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75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45" presetClass="exit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2" dur="7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3" dur="75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75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2" presetClass="entr" presetSubtype="2" decel="100000" fill="hold" grpId="0" nodeType="withEffect">
                                  <p:stCondLst>
                                    <p:cond delay="1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8" dur="75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9" dur="75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0" presetID="2" presetClass="entr" presetSubtype="8" decel="100000" fill="hold" grpId="0" nodeType="withEffect">
                                  <p:stCondLst>
                                    <p:cond delay="1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4" presetID="2" presetClass="entr" presetSubtype="1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6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7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8" presetID="2" presetClass="entr" presetSubtype="1" decel="10000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0" dur="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1" dur="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2" presetID="2" presetClass="entr" presetSubtype="1" decel="100000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4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5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6" presetID="2" presetClass="entr" presetSubtype="1" decel="10000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8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9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0" presetID="45" presetClass="entr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7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3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4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5" presetID="45" presetClass="entr" presetSubtype="0" fill="hold" grpId="1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7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8" dur="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0" presetID="45" presetClass="entr" presetSubtype="0" fill="hold" grpId="1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7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3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4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5" presetID="45" presetClass="entr" presetSubtype="0" fill="hold" grpId="1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7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8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9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0" fill="hold">
                            <p:stCondLst>
                              <p:cond delay="4300"/>
                            </p:stCondLst>
                            <p:childTnLst>
                              <p:par>
                                <p:cTn id="191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4" fill="hold">
                            <p:stCondLst>
                              <p:cond delay="5300"/>
                            </p:stCondLst>
                            <p:childTnLst>
                              <p:par>
                                <p:cTn id="19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7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32" grpId="0"/>
      <p:bldP spid="33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150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9" grpId="0" animBg="1"/>
      <p:bldP spid="39" grpId="1" animBg="1"/>
      <p:bldP spid="40" grpId="0" animBg="1"/>
      <p:bldP spid="40" grpId="1" animBg="1"/>
      <p:bldP spid="41" grpId="0" animBg="1"/>
      <p:bldP spid="41" grpId="1" animBg="1"/>
      <p:bldP spid="42" grpId="0" animBg="1"/>
      <p:bldP spid="42" grpId="1" animBg="1"/>
    </p:bldLst>
  </p:timing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 hasCustomPrompt="1"/>
          </p:nvPr>
        </p:nvSpPr>
        <p:spPr>
          <a:xfrm>
            <a:off x="1371481" y="3972857"/>
            <a:ext cx="15543451" cy="1585999"/>
          </a:xfrm>
        </p:spPr>
        <p:txBody>
          <a:bodyPr anchor="t">
            <a:noAutofit/>
          </a:bodyPr>
          <a:lstStyle>
            <a:lvl1pPr algn="ctr">
              <a:defRPr sz="9600" baseline="0">
                <a:solidFill>
                  <a:schemeClr val="accent3"/>
                </a:solidFill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 hasCustomPrompt="1"/>
          </p:nvPr>
        </p:nvSpPr>
        <p:spPr>
          <a:xfrm>
            <a:off x="1366342" y="7112000"/>
            <a:ext cx="15553728" cy="2928044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  <a:latin typeface="Open Sans Light" panose="020B0306030504020204" pitchFamily="34" charset="0"/>
                <a:cs typeface="Open Sans Light" panose="020B0306030504020204" pitchFamily="34" charset="0"/>
              </a:defRPr>
            </a:lvl1pPr>
            <a:lvl2pPr marL="8163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6327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4491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2655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081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8982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714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65310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en-US" altLang="ja-JP" dirty="0"/>
              <a:t>Information</a:t>
            </a:r>
            <a:endParaRPr kumimoji="1" lang="ja-JP" altLang="en-US" dirty="0"/>
          </a:p>
        </p:txBody>
      </p:sp>
      <p:sp>
        <p:nvSpPr>
          <p:cNvPr id="9" name="テキスト プレースホルダー 8"/>
          <p:cNvSpPr>
            <a:spLocks noGrp="1"/>
          </p:cNvSpPr>
          <p:nvPr>
            <p:ph type="body" sz="quarter" idx="10" hasCustomPrompt="1"/>
          </p:nvPr>
        </p:nvSpPr>
        <p:spPr>
          <a:xfrm>
            <a:off x="1366342" y="5503590"/>
            <a:ext cx="15553728" cy="864046"/>
          </a:xfrm>
        </p:spPr>
        <p:txBody>
          <a:bodyPr anchor="b">
            <a:noAutofit/>
          </a:bodyPr>
          <a:lstStyle>
            <a:lvl1pPr algn="ctr">
              <a:defRPr sz="4000">
                <a:solidFill>
                  <a:schemeClr val="tx2"/>
                </a:solidFill>
                <a:latin typeface="Route 159 UltraLight" pitchFamily="50" charset="0"/>
              </a:defRPr>
            </a:lvl1pPr>
          </a:lstStyle>
          <a:p>
            <a:pPr lvl="0"/>
            <a:r>
              <a:rPr kumimoji="1" lang="en-US" altLang="ja-JP" dirty="0"/>
              <a:t>Subtitle goes here</a:t>
            </a:r>
            <a:endParaRPr kumimoji="1" lang="ja-JP" altLang="en-US" dirty="0"/>
          </a:p>
        </p:txBody>
      </p:sp>
      <p:grpSp>
        <p:nvGrpSpPr>
          <p:cNvPr id="6" name="グループ化 5"/>
          <p:cNvGrpSpPr/>
          <p:nvPr userDrawn="1"/>
        </p:nvGrpSpPr>
        <p:grpSpPr>
          <a:xfrm>
            <a:off x="8595214" y="6644399"/>
            <a:ext cx="1088138" cy="188527"/>
            <a:chOff x="8595214" y="6592642"/>
            <a:chExt cx="1088138" cy="188527"/>
          </a:xfrm>
        </p:grpSpPr>
        <p:sp>
          <p:nvSpPr>
            <p:cNvPr id="24" name="円/楕円 23"/>
            <p:cNvSpPr/>
            <p:nvPr userDrawn="1"/>
          </p:nvSpPr>
          <p:spPr>
            <a:xfrm>
              <a:off x="9048943" y="6592642"/>
              <a:ext cx="188527" cy="1885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5" name="円/楕円 24"/>
            <p:cNvSpPr/>
            <p:nvPr userDrawn="1"/>
          </p:nvSpPr>
          <p:spPr>
            <a:xfrm>
              <a:off x="8595214" y="6592642"/>
              <a:ext cx="188527" cy="1885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6" name="円/楕円 25"/>
            <p:cNvSpPr/>
            <p:nvPr userDrawn="1"/>
          </p:nvSpPr>
          <p:spPr>
            <a:xfrm>
              <a:off x="9494825" y="6592642"/>
              <a:ext cx="188527" cy="1885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442918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9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9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図プレースホルダー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8286413" cy="102870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1" hasCustomPrompt="1"/>
          </p:nvPr>
        </p:nvSpPr>
        <p:spPr>
          <a:xfrm>
            <a:off x="649736" y="2911252"/>
            <a:ext cx="6768554" cy="6768554"/>
          </a:xfrm>
          <a:prstGeom prst="ellipse">
            <a:avLst/>
          </a:prstGeom>
          <a:solidFill>
            <a:schemeClr val="accent1">
              <a:alpha val="8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7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502246" y="2263180"/>
            <a:ext cx="1440160" cy="1440160"/>
          </a:xfrm>
          <a:prstGeom prst="ellipse">
            <a:avLst/>
          </a:prstGeom>
          <a:solidFill>
            <a:schemeClr val="accent3">
              <a:alpha val="80000"/>
            </a:schemeClr>
          </a:solidFill>
        </p:spPr>
        <p:txBody>
          <a:bodyPr/>
          <a:lstStyle>
            <a:lvl1pPr>
              <a:defRPr>
                <a:latin typeface="Route 159 UltraLight" pitchFamily="50" charset="0"/>
              </a:defRPr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8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7594055" y="6766640"/>
            <a:ext cx="936104" cy="936104"/>
          </a:xfrm>
          <a:prstGeom prst="ellipse">
            <a:avLst/>
          </a:prstGeom>
          <a:solidFill>
            <a:schemeClr val="accent2">
              <a:alpha val="8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9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7577521" y="7951812"/>
            <a:ext cx="1403177" cy="1403177"/>
          </a:xfrm>
          <a:prstGeom prst="ellipse">
            <a:avLst/>
          </a:prstGeom>
          <a:solidFill>
            <a:schemeClr val="accent5">
              <a:alpha val="8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1" name="テキスト プレースホルダー 10"/>
          <p:cNvSpPr>
            <a:spLocks noGrp="1"/>
          </p:cNvSpPr>
          <p:nvPr>
            <p:ph type="body" sz="quarter" idx="15" hasCustomPrompt="1"/>
          </p:nvPr>
        </p:nvSpPr>
        <p:spPr>
          <a:xfrm>
            <a:off x="610258" y="2263180"/>
            <a:ext cx="1224136" cy="1440160"/>
          </a:xfrm>
        </p:spPr>
        <p:txBody>
          <a:bodyPr anchor="ctr">
            <a:noAutofit/>
          </a:bodyPr>
          <a:lstStyle>
            <a:lvl1pPr algn="ctr">
              <a:defRPr sz="5400">
                <a:solidFill>
                  <a:schemeClr val="bg1"/>
                </a:solidFill>
                <a:latin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lvl="0"/>
            <a:r>
              <a:rPr kumimoji="1" lang="en-US" altLang="ja-JP" dirty="0"/>
              <a:t>9</a:t>
            </a:r>
            <a:endParaRPr kumimoji="1" lang="ja-JP" altLang="en-US" dirty="0"/>
          </a:p>
        </p:txBody>
      </p:sp>
      <p:sp>
        <p:nvSpPr>
          <p:cNvPr id="13" name="図プレースホルダー 12"/>
          <p:cNvSpPr>
            <a:spLocks noGrp="1"/>
          </p:cNvSpPr>
          <p:nvPr>
            <p:ph type="pic" sz="quarter" idx="16" hasCustomPrompt="1"/>
          </p:nvPr>
        </p:nvSpPr>
        <p:spPr>
          <a:xfrm>
            <a:off x="3457832" y="5143872"/>
            <a:ext cx="1152363" cy="1152363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4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865661" y="6439644"/>
            <a:ext cx="6336704" cy="1008112"/>
          </a:xfrm>
        </p:spPr>
        <p:txBody>
          <a:bodyPr anchor="ctr">
            <a:normAutofit/>
          </a:bodyPr>
          <a:lstStyle>
            <a:lvl1pPr algn="ctr">
              <a:defRPr sz="4400" baseline="0">
                <a:solidFill>
                  <a:schemeClr val="bg1"/>
                </a:solidFill>
                <a:latin typeface="Route 159 Light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6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9431238" y="8298184"/>
            <a:ext cx="1185172" cy="1185172"/>
          </a:xfrm>
          <a:prstGeom prst="ellipse">
            <a:avLst/>
          </a:prstGeom>
          <a:solidFill>
            <a:schemeClr val="accent6">
              <a:alpha val="8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7" name="テキスト プレースホルダー 5"/>
          <p:cNvSpPr>
            <a:spLocks noGrp="1"/>
          </p:cNvSpPr>
          <p:nvPr>
            <p:ph type="body" sz="quarter" idx="19" hasCustomPrompt="1"/>
          </p:nvPr>
        </p:nvSpPr>
        <p:spPr>
          <a:xfrm>
            <a:off x="2086422" y="1872979"/>
            <a:ext cx="792087" cy="792087"/>
          </a:xfrm>
          <a:prstGeom prst="ellipse">
            <a:avLst/>
          </a:prstGeom>
          <a:solidFill>
            <a:schemeClr val="accent4">
              <a:alpha val="8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72937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12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5" presetClass="entr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12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5" presetClass="entr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12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5" presetClass="entr" presetSubtype="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12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12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5" presetClass="entr" presetSubtype="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1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75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2500"/>
                            </p:stCondLst>
                            <p:childTnLst>
                              <p:par>
                                <p:cTn id="67" presetID="2" presetClass="entr" presetSubtype="1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75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75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>
        <p:tmplLst>
          <p:tmpl>
            <p:tnLst>
              <p:par>
                <p:cTn presetID="2" presetClass="entr" presetSubtype="1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 animBg="1">
        <p:tmplLst>
          <p:tmpl>
            <p:tnLst>
              <p:par>
                <p:cTn presetID="2" presetClass="entr" presetSubtype="12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1" animBg="1">
        <p:tmplLst>
          <p:tmpl>
            <p:tnLst>
              <p:par>
                <p:cTn presetID="45" presetClass="entr" presetSubtype="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7"/>
                        </p:tgtEl>
                      </p:cBhvr>
                    </p:animEffect>
                    <p:anim calcmode="lin" valueType="num">
                      <p:cBhvr>
                        <p:cTn dur="750" fill="hold"/>
                        <p:tgtEl>
                          <p:spTgt spid="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animBg="1">
        <p:tmplLst>
          <p:tmpl>
            <p:tnLst>
              <p:par>
                <p:cTn presetID="2" presetClass="entr" presetSubtype="12" decel="10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1" animBg="1">
        <p:tmplLst>
          <p:tmpl>
            <p:tnLst>
              <p:par>
                <p:cTn presetID="45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750" fill="hold"/>
                        <p:tgtEl>
                          <p:spTgt spid="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animBg="1">
        <p:tmplLst>
          <p:tmpl>
            <p:tnLst>
              <p:par>
                <p:cTn presetID="2" presetClass="entr" presetSubtype="12" decel="100000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1" animBg="1">
        <p:tmplLst>
          <p:tmpl>
            <p:tnLst>
              <p:par>
                <p:cTn presetID="45" presetClass="entr" presetSubtype="0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750" fill="hold"/>
                        <p:tgtEl>
                          <p:spTgt spid="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>
        <p:tmplLst>
          <p:tmpl>
            <p:tnLst>
              <p:par>
                <p:cTn presetID="2" presetClass="entr" presetSubtype="12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/>
      <p:bldP spid="14" grpId="0" build="p">
        <p:tmplLst>
          <p:tmpl lvl="1">
            <p:tnLst>
              <p:par>
                <p:cTn presetID="2" presetClass="entr" presetSubtype="1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animBg="1">
        <p:tmplLst>
          <p:tmpl>
            <p:tnLst>
              <p:par>
                <p:cTn presetID="2" presetClass="entr" presetSubtype="12" decel="10000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1" animBg="1">
        <p:tmplLst>
          <p:tmpl>
            <p:tnLst>
              <p:par>
                <p:cTn presetID="45" presetClass="entr" presetSubtype="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6"/>
                        </p:tgtEl>
                      </p:cBhvr>
                    </p:animEffect>
                    <p:anim calcmode="lin" valueType="num">
                      <p:cBhvr>
                        <p:cTn dur="750" fill="hold"/>
                        <p:tgtEl>
                          <p:spTgt spid="1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1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 animBg="1">
        <p:tmplLst>
          <p:tmpl>
            <p:tnLst>
              <p:par>
                <p:cTn presetID="2" presetClass="entr" presetSubtype="1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1" animBg="1">
        <p:tmplLst>
          <p:tmpl>
            <p:tnLst>
              <p:par>
                <p:cTn presetID="45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7"/>
                        </p:tgtEl>
                      </p:cBhvr>
                    </p:animEffect>
                    <p:anim calcmode="lin" valueType="num">
                      <p:cBhvr>
                        <p:cTn dur="750" fill="hold"/>
                        <p:tgtEl>
                          <p:spTgt spid="1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1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図プレースホルダー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8286413" cy="102870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1" hasCustomPrompt="1"/>
          </p:nvPr>
        </p:nvSpPr>
        <p:spPr>
          <a:xfrm>
            <a:off x="10799390" y="2911252"/>
            <a:ext cx="6768554" cy="6768554"/>
          </a:xfrm>
          <a:prstGeom prst="ellipse">
            <a:avLst/>
          </a:prstGeom>
          <a:solidFill>
            <a:schemeClr val="accent1">
              <a:alpha val="8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7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16488022" y="2263180"/>
            <a:ext cx="1440160" cy="1440160"/>
          </a:xfrm>
          <a:prstGeom prst="ellipse">
            <a:avLst/>
          </a:prstGeom>
          <a:solidFill>
            <a:schemeClr val="accent3">
              <a:alpha val="80000"/>
            </a:schemeClr>
          </a:solidFill>
        </p:spPr>
        <p:txBody>
          <a:bodyPr/>
          <a:lstStyle>
            <a:lvl1pPr>
              <a:defRPr>
                <a:latin typeface="Route 159 UltraLight" pitchFamily="50" charset="0"/>
              </a:defRPr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8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6766942" y="7779029"/>
            <a:ext cx="936104" cy="936104"/>
          </a:xfrm>
          <a:prstGeom prst="ellipse">
            <a:avLst/>
          </a:prstGeom>
          <a:solidFill>
            <a:schemeClr val="accent2">
              <a:alpha val="8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9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8207102" y="8295804"/>
            <a:ext cx="1403177" cy="1403177"/>
          </a:xfrm>
          <a:prstGeom prst="ellipse">
            <a:avLst/>
          </a:prstGeom>
          <a:solidFill>
            <a:schemeClr val="accent5">
              <a:alpha val="8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1" name="テキスト プレースホルダー 10"/>
          <p:cNvSpPr>
            <a:spLocks noGrp="1"/>
          </p:cNvSpPr>
          <p:nvPr>
            <p:ph type="body" sz="quarter" idx="15" hasCustomPrompt="1"/>
          </p:nvPr>
        </p:nvSpPr>
        <p:spPr>
          <a:xfrm>
            <a:off x="16596034" y="2263180"/>
            <a:ext cx="1224136" cy="1440160"/>
          </a:xfrm>
        </p:spPr>
        <p:txBody>
          <a:bodyPr anchor="ctr">
            <a:noAutofit/>
          </a:bodyPr>
          <a:lstStyle>
            <a:lvl1pPr algn="ctr">
              <a:defRPr sz="5400">
                <a:solidFill>
                  <a:schemeClr val="bg1"/>
                </a:solidFill>
                <a:latin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lvl="0"/>
            <a:r>
              <a:rPr kumimoji="1" lang="en-US" altLang="ja-JP" dirty="0"/>
              <a:t>9</a:t>
            </a:r>
            <a:endParaRPr kumimoji="1" lang="ja-JP" altLang="en-US" dirty="0"/>
          </a:p>
        </p:txBody>
      </p:sp>
      <p:sp>
        <p:nvSpPr>
          <p:cNvPr id="13" name="図プレースホルダー 12"/>
          <p:cNvSpPr>
            <a:spLocks noGrp="1"/>
          </p:cNvSpPr>
          <p:nvPr>
            <p:ph type="pic" sz="quarter" idx="16" hasCustomPrompt="1"/>
          </p:nvPr>
        </p:nvSpPr>
        <p:spPr>
          <a:xfrm>
            <a:off x="13607486" y="5143872"/>
            <a:ext cx="1152363" cy="1152363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4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11015315" y="6439644"/>
            <a:ext cx="6336704" cy="1008112"/>
          </a:xfrm>
        </p:spPr>
        <p:txBody>
          <a:bodyPr anchor="ctr">
            <a:normAutofit/>
          </a:bodyPr>
          <a:lstStyle>
            <a:lvl1pPr algn="ctr">
              <a:defRPr sz="4400" baseline="0">
                <a:solidFill>
                  <a:schemeClr val="bg1"/>
                </a:solidFill>
                <a:latin typeface="Route 159 Light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6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9610279" y="7186443"/>
            <a:ext cx="1185172" cy="1185172"/>
          </a:xfrm>
          <a:prstGeom prst="ellipse">
            <a:avLst/>
          </a:prstGeom>
          <a:solidFill>
            <a:schemeClr val="accent6">
              <a:alpha val="8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7" name="テキスト プレースホルダー 5"/>
          <p:cNvSpPr>
            <a:spLocks noGrp="1"/>
          </p:cNvSpPr>
          <p:nvPr>
            <p:ph type="body" sz="quarter" idx="19" hasCustomPrompt="1"/>
          </p:nvPr>
        </p:nvSpPr>
        <p:spPr>
          <a:xfrm>
            <a:off x="15695935" y="1436231"/>
            <a:ext cx="792087" cy="792087"/>
          </a:xfrm>
          <a:prstGeom prst="ellipse">
            <a:avLst/>
          </a:prstGeom>
          <a:solidFill>
            <a:schemeClr val="accent4">
              <a:alpha val="8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82114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6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6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5" presetClass="entr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6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5" presetClass="entr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6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6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5" presetClass="entr" presetSubtype="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6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5" presetClass="entr" presetSubtype="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6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75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2250"/>
                            </p:stCondLst>
                            <p:childTnLst>
                              <p:par>
                                <p:cTn id="67" presetID="2" presetClass="entr" presetSubtype="6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>
        <p:tmplLst>
          <p:tmpl>
            <p:tnLst>
              <p:par>
                <p:cTn presetID="2" presetClass="entr" presetSubtype="6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 animBg="1">
        <p:tmplLst>
          <p:tmpl>
            <p:tnLst>
              <p:par>
                <p:cTn presetID="2" presetClass="entr" presetSubtype="6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1" animBg="1">
        <p:tmplLst>
          <p:tmpl>
            <p:tnLst>
              <p:par>
                <p:cTn presetID="45" presetClass="entr" presetSubtype="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7"/>
                        </p:tgtEl>
                      </p:cBhvr>
                    </p:animEffect>
                    <p:anim calcmode="lin" valueType="num">
                      <p:cBhvr>
                        <p:cTn dur="750" fill="hold"/>
                        <p:tgtEl>
                          <p:spTgt spid="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animBg="1">
        <p:tmplLst>
          <p:tmpl>
            <p:tnLst>
              <p:par>
                <p:cTn presetID="2" presetClass="entr" presetSubtype="6" decel="10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1" animBg="1">
        <p:tmplLst>
          <p:tmpl>
            <p:tnLst>
              <p:par>
                <p:cTn presetID="45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750" fill="hold"/>
                        <p:tgtEl>
                          <p:spTgt spid="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animBg="1">
        <p:tmplLst>
          <p:tmpl>
            <p:tnLst>
              <p:par>
                <p:cTn presetID="2" presetClass="entr" presetSubtype="6" decel="100000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1" animBg="1">
        <p:tmplLst>
          <p:tmpl>
            <p:tnLst>
              <p:par>
                <p:cTn presetID="45" presetClass="entr" presetSubtype="0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750" fill="hold"/>
                        <p:tgtEl>
                          <p:spTgt spid="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>
        <p:tmplLst>
          <p:tmpl>
            <p:tnLst>
              <p:par>
                <p:cTn presetID="2" presetClass="entr" presetSubtype="6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/>
      <p:bldP spid="14" grpId="0" build="p">
        <p:tmplLst>
          <p:tmpl lvl="1">
            <p:tnLst>
              <p:par>
                <p:cTn presetID="2" presetClass="entr" presetSubtype="6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animBg="1">
        <p:tmplLst>
          <p:tmpl>
            <p:tnLst>
              <p:par>
                <p:cTn presetID="2" presetClass="entr" presetSubtype="6" decel="10000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1" animBg="1">
        <p:tmplLst>
          <p:tmpl>
            <p:tnLst>
              <p:par>
                <p:cTn presetID="45" presetClass="entr" presetSubtype="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6"/>
                        </p:tgtEl>
                      </p:cBhvr>
                    </p:animEffect>
                    <p:anim calcmode="lin" valueType="num">
                      <p:cBhvr>
                        <p:cTn dur="750" fill="hold"/>
                        <p:tgtEl>
                          <p:spTgt spid="1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1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 animBg="1">
        <p:tmplLst>
          <p:tmpl>
            <p:tnLst>
              <p:par>
                <p:cTn presetID="2" presetClass="entr" presetSubtype="6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1" animBg="1">
        <p:tmplLst>
          <p:tmpl>
            <p:tnLst>
              <p:par>
                <p:cTn presetID="45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7"/>
                        </p:tgtEl>
                      </p:cBhvr>
                    </p:animEffect>
                    <p:anim calcmode="lin" valueType="num">
                      <p:cBhvr>
                        <p:cTn dur="750" fill="hold"/>
                        <p:tgtEl>
                          <p:spTgt spid="1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1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円/楕円 32"/>
          <p:cNvSpPr/>
          <p:nvPr userDrawn="1"/>
        </p:nvSpPr>
        <p:spPr>
          <a:xfrm>
            <a:off x="6099984" y="4672631"/>
            <a:ext cx="811957" cy="81195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2"/>
              </a:solidFill>
            </a:endParaRPr>
          </a:p>
        </p:txBody>
      </p:sp>
      <p:sp>
        <p:nvSpPr>
          <p:cNvPr id="6" name="円/楕円 5"/>
          <p:cNvSpPr/>
          <p:nvPr userDrawn="1"/>
        </p:nvSpPr>
        <p:spPr>
          <a:xfrm>
            <a:off x="1870398" y="1163191"/>
            <a:ext cx="5060429" cy="5060429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円/楕円 27"/>
          <p:cNvSpPr/>
          <p:nvPr userDrawn="1"/>
        </p:nvSpPr>
        <p:spPr>
          <a:xfrm>
            <a:off x="1268264" y="1756094"/>
            <a:ext cx="1368152" cy="136815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0" name="円/楕円 29"/>
          <p:cNvSpPr/>
          <p:nvPr userDrawn="1"/>
        </p:nvSpPr>
        <p:spPr>
          <a:xfrm>
            <a:off x="1706513" y="1039044"/>
            <a:ext cx="5060429" cy="506042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タイトル 1"/>
          <p:cNvSpPr>
            <a:spLocks noGrp="1"/>
          </p:cNvSpPr>
          <p:nvPr>
            <p:ph type="title" hasCustomPrompt="1"/>
          </p:nvPr>
        </p:nvSpPr>
        <p:spPr>
          <a:xfrm>
            <a:off x="7545905" y="1111052"/>
            <a:ext cx="9577064" cy="1350907"/>
          </a:xfrm>
        </p:spPr>
        <p:txBody>
          <a:bodyPr anchor="b">
            <a:normAutofit/>
          </a:bodyPr>
          <a:lstStyle>
            <a:lvl1pPr>
              <a:defRPr sz="6600" baseline="0">
                <a:solidFill>
                  <a:schemeClr val="tx2"/>
                </a:solidFill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" name="正方形/長方形 3"/>
          <p:cNvSpPr/>
          <p:nvPr userDrawn="1"/>
        </p:nvSpPr>
        <p:spPr>
          <a:xfrm>
            <a:off x="7689921" y="2477183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7545905" y="2549853"/>
            <a:ext cx="9577064" cy="935442"/>
          </a:xfrm>
        </p:spPr>
        <p:txBody>
          <a:bodyPr anchor="t">
            <a:noAutofit/>
          </a:bodyPr>
          <a:lstStyle>
            <a:lvl1pPr algn="l">
              <a:defRPr sz="3200" i="1" baseline="0">
                <a:solidFill>
                  <a:schemeClr val="accent1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" name="図プレースホルダー 5"/>
          <p:cNvSpPr>
            <a:spLocks noGrp="1"/>
          </p:cNvSpPr>
          <p:nvPr>
            <p:ph type="pic" sz="quarter" idx="13" hasCustomPrompt="1"/>
          </p:nvPr>
        </p:nvSpPr>
        <p:spPr>
          <a:xfrm>
            <a:off x="1870398" y="1163191"/>
            <a:ext cx="4916413" cy="4916413"/>
          </a:xfrm>
          <a:prstGeom prst="ellipse">
            <a:avLst/>
          </a:prstGeom>
          <a:solidFill>
            <a:schemeClr val="bg1"/>
          </a:solidFill>
          <a:ln w="28575" cmpd="sng">
            <a:solidFill>
              <a:schemeClr val="accent1"/>
            </a:solidFill>
          </a:ln>
          <a:effectLst/>
        </p:spPr>
        <p:txBody>
          <a:bodyPr>
            <a:normAutofit/>
          </a:bodyPr>
          <a:lstStyle>
            <a:lvl1pPr>
              <a:defRPr sz="18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8" name="円/楕円 7"/>
          <p:cNvSpPr/>
          <p:nvPr userDrawn="1"/>
        </p:nvSpPr>
        <p:spPr>
          <a:xfrm>
            <a:off x="8104770" y="3838753"/>
            <a:ext cx="1296145" cy="129614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図プレースホルダー 12"/>
          <p:cNvSpPr>
            <a:spLocks noGrp="1"/>
          </p:cNvSpPr>
          <p:nvPr>
            <p:ph type="pic" sz="quarter" idx="17" hasCustomPrompt="1"/>
          </p:nvPr>
        </p:nvSpPr>
        <p:spPr>
          <a:xfrm>
            <a:off x="8440247" y="4174230"/>
            <a:ext cx="625191" cy="62519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0" name="円/楕円 9"/>
          <p:cNvSpPr/>
          <p:nvPr userDrawn="1"/>
        </p:nvSpPr>
        <p:spPr>
          <a:xfrm>
            <a:off x="10720458" y="3838752"/>
            <a:ext cx="1296145" cy="129614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円/楕円 10"/>
          <p:cNvSpPr/>
          <p:nvPr userDrawn="1"/>
        </p:nvSpPr>
        <p:spPr>
          <a:xfrm>
            <a:off x="13319670" y="3838751"/>
            <a:ext cx="1296145" cy="129614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図プレースホルダー 12"/>
          <p:cNvSpPr>
            <a:spLocks noGrp="1"/>
          </p:cNvSpPr>
          <p:nvPr>
            <p:ph type="pic" sz="quarter" idx="18" hasCustomPrompt="1"/>
          </p:nvPr>
        </p:nvSpPr>
        <p:spPr>
          <a:xfrm>
            <a:off x="11055935" y="4174229"/>
            <a:ext cx="625191" cy="62519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3" name="図プレースホルダー 12"/>
          <p:cNvSpPr>
            <a:spLocks noGrp="1"/>
          </p:cNvSpPr>
          <p:nvPr>
            <p:ph type="pic" sz="quarter" idx="19" hasCustomPrompt="1"/>
          </p:nvPr>
        </p:nvSpPr>
        <p:spPr>
          <a:xfrm>
            <a:off x="13655147" y="4174228"/>
            <a:ext cx="625191" cy="62519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4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7541830" y="5279575"/>
            <a:ext cx="2448272" cy="935442"/>
          </a:xfrm>
        </p:spPr>
        <p:txBody>
          <a:bodyPr anchor="t">
            <a:noAutofit/>
          </a:bodyPr>
          <a:lstStyle>
            <a:lvl1pPr algn="ctr">
              <a:defRPr sz="2400" i="0" baseline="0">
                <a:solidFill>
                  <a:schemeClr val="accent3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5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10151318" y="5279575"/>
            <a:ext cx="2448272" cy="935442"/>
          </a:xfrm>
        </p:spPr>
        <p:txBody>
          <a:bodyPr anchor="t">
            <a:noAutofit/>
          </a:bodyPr>
          <a:lstStyle>
            <a:lvl1pPr algn="ctr">
              <a:defRPr sz="2400" i="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6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>
            <a:off x="12743606" y="5277230"/>
            <a:ext cx="2448272" cy="935442"/>
          </a:xfrm>
        </p:spPr>
        <p:txBody>
          <a:bodyPr anchor="t">
            <a:noAutofit/>
          </a:bodyPr>
          <a:lstStyle>
            <a:lvl1pPr algn="ctr">
              <a:defRPr sz="2400" i="0" baseline="0">
                <a:solidFill>
                  <a:schemeClr val="accent5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7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1192885" y="6295628"/>
            <a:ext cx="15900643" cy="2016224"/>
          </a:xfrm>
        </p:spPr>
        <p:txBody>
          <a:bodyPr anchor="ctr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8" name="正方形/長方形 17"/>
          <p:cNvSpPr/>
          <p:nvPr userDrawn="1"/>
        </p:nvSpPr>
        <p:spPr>
          <a:xfrm>
            <a:off x="0" y="8527876"/>
            <a:ext cx="18286413" cy="175912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図プレースホルダー 12"/>
          <p:cNvSpPr>
            <a:spLocks noGrp="1"/>
          </p:cNvSpPr>
          <p:nvPr>
            <p:ph type="pic" sz="quarter" idx="23" hasCustomPrompt="1"/>
          </p:nvPr>
        </p:nvSpPr>
        <p:spPr>
          <a:xfrm>
            <a:off x="4016008" y="8773140"/>
            <a:ext cx="625191" cy="62519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0" name="図プレースホルダー 12"/>
          <p:cNvSpPr>
            <a:spLocks noGrp="1"/>
          </p:cNvSpPr>
          <p:nvPr>
            <p:ph type="pic" sz="quarter" idx="24" hasCustomPrompt="1"/>
          </p:nvPr>
        </p:nvSpPr>
        <p:spPr>
          <a:xfrm>
            <a:off x="8827218" y="8773139"/>
            <a:ext cx="625191" cy="62519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1" name="図プレースホルダー 12"/>
          <p:cNvSpPr>
            <a:spLocks noGrp="1"/>
          </p:cNvSpPr>
          <p:nvPr>
            <p:ph type="pic" sz="quarter" idx="25" hasCustomPrompt="1"/>
          </p:nvPr>
        </p:nvSpPr>
        <p:spPr>
          <a:xfrm>
            <a:off x="13607778" y="8773138"/>
            <a:ext cx="625191" cy="62519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2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2384388" y="9464642"/>
            <a:ext cx="3950506" cy="575402"/>
          </a:xfrm>
        </p:spPr>
        <p:txBody>
          <a:bodyPr anchor="t">
            <a:noAutofit/>
          </a:bodyPr>
          <a:lstStyle>
            <a:lvl1pPr algn="ctr">
              <a:defRPr sz="1800" i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3" name="テキスト プレースホルダー 6"/>
          <p:cNvSpPr>
            <a:spLocks noGrp="1"/>
          </p:cNvSpPr>
          <p:nvPr>
            <p:ph type="body" sz="quarter" idx="27" hasCustomPrompt="1"/>
          </p:nvPr>
        </p:nvSpPr>
        <p:spPr>
          <a:xfrm>
            <a:off x="7164560" y="9464642"/>
            <a:ext cx="3950506" cy="575402"/>
          </a:xfrm>
        </p:spPr>
        <p:txBody>
          <a:bodyPr anchor="t">
            <a:noAutofit/>
          </a:bodyPr>
          <a:lstStyle>
            <a:lvl1pPr algn="ctr">
              <a:defRPr sz="1800" i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4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11961452" y="9464642"/>
            <a:ext cx="3950506" cy="575402"/>
          </a:xfrm>
        </p:spPr>
        <p:txBody>
          <a:bodyPr anchor="t">
            <a:noAutofit/>
          </a:bodyPr>
          <a:lstStyle>
            <a:lvl1pPr algn="ctr">
              <a:defRPr sz="1800" i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5" name="円/楕円 24"/>
          <p:cNvSpPr/>
          <p:nvPr userDrawn="1"/>
        </p:nvSpPr>
        <p:spPr>
          <a:xfrm>
            <a:off x="574254" y="1019175"/>
            <a:ext cx="864096" cy="86409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6" name="円/楕円 25"/>
          <p:cNvSpPr/>
          <p:nvPr userDrawn="1"/>
        </p:nvSpPr>
        <p:spPr>
          <a:xfrm>
            <a:off x="1952340" y="1066981"/>
            <a:ext cx="432048" cy="43204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 userDrawn="1"/>
        </p:nvSpPr>
        <p:spPr>
          <a:xfrm>
            <a:off x="-1" y="0"/>
            <a:ext cx="18286413" cy="1118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円/楕円 33"/>
          <p:cNvSpPr/>
          <p:nvPr userDrawn="1"/>
        </p:nvSpPr>
        <p:spPr>
          <a:xfrm>
            <a:off x="7102660" y="4288481"/>
            <a:ext cx="486995" cy="48699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8034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" presetClass="entr" presetSubtype="12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5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12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5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12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5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12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5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7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12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" presetClass="entr" presetSubtype="1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" presetClass="entr" presetSubtype="1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" presetClass="entr" presetSubtype="1" decel="10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600"/>
                            </p:stCondLst>
                            <p:childTnLst>
                              <p:par>
                                <p:cTn id="72" presetID="2" presetClass="entr" presetSubtype="3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2450"/>
                            </p:stCondLst>
                            <p:childTnLst>
                              <p:par>
                                <p:cTn id="8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3500"/>
                            </p:stCondLst>
                            <p:childTnLst>
                              <p:par>
                                <p:cTn id="8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4000"/>
                            </p:stCondLst>
                            <p:childTnLst>
                              <p:par>
                                <p:cTn id="101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4500"/>
                            </p:stCondLst>
                            <p:childTnLst>
                              <p:par>
                                <p:cTn id="117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3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5" dur="75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6" dur="75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6000"/>
                            </p:stCondLst>
                            <p:childTnLst>
                              <p:par>
                                <p:cTn id="138" presetID="16" presetClass="entr" presetSubtype="37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4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6750"/>
                            </p:stCondLst>
                            <p:childTnLst>
                              <p:par>
                                <p:cTn id="1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7250"/>
                            </p:stCondLst>
                            <p:childTnLst>
                              <p:par>
                                <p:cTn id="1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7750"/>
                            </p:stCondLst>
                            <p:childTnLst>
                              <p:par>
                                <p:cTn id="1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3" grpId="1" animBg="1"/>
      <p:bldP spid="6" grpId="0" animBg="1"/>
      <p:bldP spid="6" grpId="1" animBg="1"/>
      <p:bldP spid="28" grpId="0" animBg="1"/>
      <p:bldP spid="28" grpId="1" animBg="1"/>
      <p:bldP spid="30" grpId="0" animBg="1"/>
      <p:bldP spid="30" grpId="1" animBg="1"/>
      <p:bldP spid="3" grpId="0"/>
      <p:bldP spid="4" grpId="0" animBg="1"/>
      <p:bldP spid="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animBg="1"/>
      <p:bldP spid="7" grpId="1" animBg="1"/>
      <p:bldP spid="8" grpId="0" animBg="1"/>
      <p:bldP spid="9" grpId="0"/>
      <p:bldP spid="10" grpId="0" animBg="1"/>
      <p:bldP spid="11" grpId="0" animBg="1"/>
      <p:bldP spid="12" grpId="0"/>
      <p:bldP spid="13" grpId="0"/>
      <p:bldP spid="1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animBg="1"/>
      <p:bldP spid="19" grpId="0"/>
      <p:bldP spid="20" grpId="0"/>
      <p:bldP spid="21" grpId="0"/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animBg="1"/>
      <p:bldP spid="25" grpId="1" animBg="1"/>
      <p:bldP spid="26" grpId="0" animBg="1"/>
      <p:bldP spid="26" grpId="1" animBg="1"/>
      <p:bldP spid="34" grpId="0" animBg="1"/>
      <p:bldP spid="34" grpId="1" animBg="1"/>
    </p:bldLst>
  </p:timing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Images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図プレースホルダー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2617200" cy="2570400"/>
          </a:xfrm>
          <a:solidFill>
            <a:schemeClr val="accent1"/>
          </a:solidFill>
        </p:spPr>
        <p:txBody>
          <a:bodyPr>
            <a:normAutofit/>
          </a:bodyPr>
          <a:lstStyle>
            <a:lvl1pPr>
              <a:defRPr sz="16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6" name="図プレースホルダー 3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2573100"/>
            <a:ext cx="2617200" cy="2570400"/>
          </a:xfrm>
          <a:solidFill>
            <a:schemeClr val="accent4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5" name="図プレースホルダー 3"/>
          <p:cNvSpPr>
            <a:spLocks noGrp="1"/>
          </p:cNvSpPr>
          <p:nvPr>
            <p:ph type="pic" sz="quarter" idx="11" hasCustomPrompt="1"/>
          </p:nvPr>
        </p:nvSpPr>
        <p:spPr>
          <a:xfrm>
            <a:off x="2614271" y="0"/>
            <a:ext cx="2617200" cy="2570400"/>
          </a:xfrm>
          <a:solidFill>
            <a:schemeClr val="accent6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8" name="図プレースホルダー 3"/>
          <p:cNvSpPr>
            <a:spLocks noGrp="1"/>
          </p:cNvSpPr>
          <p:nvPr>
            <p:ph type="pic" sz="quarter" idx="14" hasCustomPrompt="1"/>
          </p:nvPr>
        </p:nvSpPr>
        <p:spPr>
          <a:xfrm>
            <a:off x="2614271" y="2573100"/>
            <a:ext cx="2617200" cy="2570400"/>
          </a:xfrm>
          <a:solidFill>
            <a:schemeClr val="accent2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3" name="図プレースホルダー 3"/>
          <p:cNvSpPr>
            <a:spLocks noGrp="1"/>
          </p:cNvSpPr>
          <p:nvPr>
            <p:ph type="pic" sz="quarter" idx="15" hasCustomPrompt="1"/>
          </p:nvPr>
        </p:nvSpPr>
        <p:spPr>
          <a:xfrm>
            <a:off x="5224006" y="0"/>
            <a:ext cx="2617200" cy="2570400"/>
          </a:xfrm>
          <a:solidFill>
            <a:schemeClr val="accent3"/>
          </a:solidFill>
        </p:spPr>
        <p:txBody>
          <a:bodyPr>
            <a:normAutofit/>
          </a:bodyPr>
          <a:lstStyle>
            <a:lvl1pPr>
              <a:defRPr sz="16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5" name="図プレースホルダー 3"/>
          <p:cNvSpPr>
            <a:spLocks noGrp="1"/>
          </p:cNvSpPr>
          <p:nvPr>
            <p:ph type="pic" sz="quarter" idx="17" hasCustomPrompt="1"/>
          </p:nvPr>
        </p:nvSpPr>
        <p:spPr>
          <a:xfrm>
            <a:off x="5224006" y="2573100"/>
            <a:ext cx="2617200" cy="2570400"/>
          </a:xfrm>
          <a:solidFill>
            <a:schemeClr val="accent5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25" name="図プレースホルダー 3"/>
          <p:cNvSpPr>
            <a:spLocks noGrp="1"/>
          </p:cNvSpPr>
          <p:nvPr>
            <p:ph type="pic" sz="quarter" idx="27" hasCustomPrompt="1"/>
          </p:nvPr>
        </p:nvSpPr>
        <p:spPr>
          <a:xfrm>
            <a:off x="5224006" y="5143500"/>
            <a:ext cx="2617200" cy="2570400"/>
          </a:xfrm>
          <a:solidFill>
            <a:schemeClr val="accent4"/>
          </a:solidFill>
        </p:spPr>
        <p:txBody>
          <a:bodyPr>
            <a:normAutofit/>
          </a:bodyPr>
          <a:lstStyle>
            <a:lvl1pPr>
              <a:defRPr sz="16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27" name="図プレースホルダー 3"/>
          <p:cNvSpPr>
            <a:spLocks noGrp="1"/>
          </p:cNvSpPr>
          <p:nvPr>
            <p:ph type="pic" sz="quarter" idx="29" hasCustomPrompt="1"/>
          </p:nvPr>
        </p:nvSpPr>
        <p:spPr>
          <a:xfrm>
            <a:off x="5224006" y="7716600"/>
            <a:ext cx="2617200" cy="2570400"/>
          </a:xfrm>
          <a:solidFill>
            <a:schemeClr val="accent2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28" name="図プレースホルダー 3"/>
          <p:cNvSpPr>
            <a:spLocks noGrp="1"/>
          </p:cNvSpPr>
          <p:nvPr>
            <p:ph type="pic" sz="quarter" idx="30" hasCustomPrompt="1"/>
          </p:nvPr>
        </p:nvSpPr>
        <p:spPr>
          <a:xfrm>
            <a:off x="7833741" y="7716600"/>
            <a:ext cx="2617200" cy="2570400"/>
          </a:xfrm>
          <a:solidFill>
            <a:schemeClr val="accent5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31" name="図プレースホルダー 3"/>
          <p:cNvSpPr>
            <a:spLocks noGrp="1"/>
          </p:cNvSpPr>
          <p:nvPr>
            <p:ph type="pic" sz="quarter" idx="33" hasCustomPrompt="1"/>
          </p:nvPr>
        </p:nvSpPr>
        <p:spPr>
          <a:xfrm>
            <a:off x="10443476" y="7716600"/>
            <a:ext cx="2617200" cy="2570400"/>
          </a:xfrm>
          <a:solidFill>
            <a:schemeClr val="accent4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8" name="図プレースホルダー 3"/>
          <p:cNvSpPr>
            <a:spLocks noGrp="1"/>
          </p:cNvSpPr>
          <p:nvPr>
            <p:ph type="pic" sz="quarter" idx="20" hasCustomPrompt="1"/>
          </p:nvPr>
        </p:nvSpPr>
        <p:spPr>
          <a:xfrm>
            <a:off x="13053211" y="0"/>
            <a:ext cx="2617200" cy="2570400"/>
          </a:xfrm>
          <a:solidFill>
            <a:schemeClr val="accent3">
              <a:lumMod val="75000"/>
            </a:schemeClr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20" name="図プレースホルダー 3"/>
          <p:cNvSpPr>
            <a:spLocks noGrp="1"/>
          </p:cNvSpPr>
          <p:nvPr>
            <p:ph type="pic" sz="quarter" idx="22" hasCustomPrompt="1"/>
          </p:nvPr>
        </p:nvSpPr>
        <p:spPr>
          <a:xfrm>
            <a:off x="13053211" y="2573100"/>
            <a:ext cx="2617200" cy="2570400"/>
          </a:xfrm>
          <a:solidFill>
            <a:schemeClr val="accent3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32" name="図プレースホルダー 3"/>
          <p:cNvSpPr>
            <a:spLocks noGrp="1"/>
          </p:cNvSpPr>
          <p:nvPr>
            <p:ph type="pic" sz="quarter" idx="34" hasCustomPrompt="1"/>
          </p:nvPr>
        </p:nvSpPr>
        <p:spPr>
          <a:xfrm>
            <a:off x="13053211" y="7716600"/>
            <a:ext cx="2617200" cy="2570400"/>
          </a:xfrm>
          <a:solidFill>
            <a:schemeClr val="accent6">
              <a:lumMod val="75000"/>
            </a:schemeClr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37" name="図プレースホルダー 3"/>
          <p:cNvSpPr>
            <a:spLocks noGrp="1"/>
          </p:cNvSpPr>
          <p:nvPr>
            <p:ph type="pic" sz="quarter" idx="35" hasCustomPrompt="1"/>
          </p:nvPr>
        </p:nvSpPr>
        <p:spPr>
          <a:xfrm>
            <a:off x="15662949" y="0"/>
            <a:ext cx="2617200" cy="2570400"/>
          </a:xfrm>
          <a:solidFill>
            <a:schemeClr val="accent5"/>
          </a:solidFill>
        </p:spPr>
        <p:txBody>
          <a:bodyPr>
            <a:normAutofit/>
          </a:bodyPr>
          <a:lstStyle>
            <a:lvl1pPr>
              <a:defRPr sz="16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38" name="図プレースホルダー 3"/>
          <p:cNvSpPr>
            <a:spLocks noGrp="1"/>
          </p:cNvSpPr>
          <p:nvPr>
            <p:ph type="pic" sz="quarter" idx="36" hasCustomPrompt="1"/>
          </p:nvPr>
        </p:nvSpPr>
        <p:spPr>
          <a:xfrm>
            <a:off x="15662949" y="2573100"/>
            <a:ext cx="2617200" cy="2570400"/>
          </a:xfrm>
          <a:solidFill>
            <a:schemeClr val="accent6">
              <a:lumMod val="75000"/>
            </a:schemeClr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40" name="図プレースホルダー 3"/>
          <p:cNvSpPr>
            <a:spLocks noGrp="1"/>
          </p:cNvSpPr>
          <p:nvPr>
            <p:ph type="pic" sz="quarter" idx="38" hasCustomPrompt="1"/>
          </p:nvPr>
        </p:nvSpPr>
        <p:spPr>
          <a:xfrm>
            <a:off x="15662949" y="7716600"/>
            <a:ext cx="2617200" cy="2570400"/>
          </a:xfrm>
          <a:solidFill>
            <a:schemeClr val="accent2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70" name="図プレースホルダー 69"/>
          <p:cNvSpPr>
            <a:spLocks noGrp="1"/>
          </p:cNvSpPr>
          <p:nvPr>
            <p:ph type="pic" sz="quarter" idx="39" hasCustomPrompt="1"/>
          </p:nvPr>
        </p:nvSpPr>
        <p:spPr>
          <a:xfrm>
            <a:off x="1" y="5143500"/>
            <a:ext cx="5223600" cy="5143500"/>
          </a:xfrm>
          <a:solidFill>
            <a:schemeClr val="accent1">
              <a:lumMod val="60000"/>
              <a:lumOff val="40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 </a:t>
            </a:r>
            <a:endParaRPr kumimoji="1" lang="ja-JP" altLang="en-US" dirty="0"/>
          </a:p>
        </p:txBody>
      </p:sp>
      <p:sp>
        <p:nvSpPr>
          <p:cNvPr id="71" name="図プレースホルダー 69"/>
          <p:cNvSpPr>
            <a:spLocks noGrp="1"/>
          </p:cNvSpPr>
          <p:nvPr>
            <p:ph type="pic" sz="quarter" idx="40" hasCustomPrompt="1"/>
          </p:nvPr>
        </p:nvSpPr>
        <p:spPr>
          <a:xfrm>
            <a:off x="7833741" y="0"/>
            <a:ext cx="5223600" cy="5143500"/>
          </a:xfrm>
          <a:solidFill>
            <a:schemeClr val="accent2">
              <a:lumMod val="60000"/>
              <a:lumOff val="40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 </a:t>
            </a:r>
            <a:endParaRPr kumimoji="1" lang="ja-JP" altLang="en-US" dirty="0"/>
          </a:p>
        </p:txBody>
      </p:sp>
      <p:sp>
        <p:nvSpPr>
          <p:cNvPr id="77" name="タイトル 1"/>
          <p:cNvSpPr>
            <a:spLocks noGrp="1"/>
          </p:cNvSpPr>
          <p:nvPr>
            <p:ph type="title" hasCustomPrompt="1"/>
          </p:nvPr>
        </p:nvSpPr>
        <p:spPr>
          <a:xfrm>
            <a:off x="8228077" y="5247624"/>
            <a:ext cx="9577064" cy="1350907"/>
          </a:xfrm>
        </p:spPr>
        <p:txBody>
          <a:bodyPr anchor="b">
            <a:normAutofit/>
          </a:bodyPr>
          <a:lstStyle>
            <a:lvl1pPr>
              <a:defRPr sz="6600" baseline="0">
                <a:solidFill>
                  <a:schemeClr val="bg1"/>
                </a:solidFill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8" name="正方形/長方形 77"/>
          <p:cNvSpPr/>
          <p:nvPr userDrawn="1"/>
        </p:nvSpPr>
        <p:spPr>
          <a:xfrm>
            <a:off x="8372093" y="6613755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9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8228077" y="6686425"/>
            <a:ext cx="9577064" cy="935442"/>
          </a:xfrm>
        </p:spPr>
        <p:txBody>
          <a:bodyPr anchor="t">
            <a:noAutofit/>
          </a:bodyPr>
          <a:lstStyle>
            <a:lvl1pPr algn="l">
              <a:defRPr sz="3200" i="1"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126177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4" presetClass="entr" presetSubtype="1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4" presetClass="entr" presetSubtype="1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4" presetClass="entr" presetSubtype="1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4" presetClass="entr" presetSubtype="1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4" presetClass="entr" presetSubtype="1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4" presetClass="entr" presetSubtype="1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4" presetClass="entr" presetSubtype="1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4" presetClass="entr" presetSubtype="10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200"/>
                            </p:stCondLst>
                            <p:childTnLst>
                              <p:par>
                                <p:cTn id="60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800"/>
                            </p:stCondLst>
                            <p:childTnLst>
                              <p:par>
                                <p:cTn id="6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5" grpId="0" animBg="1"/>
      <p:bldP spid="8" grpId="0" animBg="1"/>
      <p:bldP spid="13" grpId="0" animBg="1"/>
      <p:bldP spid="15" grpId="0" animBg="1"/>
      <p:bldP spid="25" grpId="0" animBg="1"/>
      <p:bldP spid="27" grpId="0" animBg="1"/>
      <p:bldP spid="28" grpId="0" animBg="1"/>
      <p:bldP spid="31" grpId="0" animBg="1"/>
      <p:bldP spid="18" grpId="0" animBg="1"/>
      <p:bldP spid="20" grpId="0" animBg="1"/>
      <p:bldP spid="32" grpId="0" animBg="1"/>
      <p:bldP spid="37" grpId="0" animBg="1"/>
      <p:bldP spid="38" grpId="0" animBg="1"/>
      <p:bldP spid="40" grpId="0" animBg="1"/>
      <p:bldP spid="70" grpId="0" animBg="1"/>
      <p:bldP spid="71" grpId="0" animBg="1"/>
      <p:bldP spid="77" grpId="0"/>
      <p:bldP spid="78" grpId="0" animBg="1"/>
      <p:bldP spid="79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Imag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図プレースホルダー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2617200" cy="2570400"/>
          </a:xfrm>
          <a:solidFill>
            <a:schemeClr val="accent1"/>
          </a:solidFill>
        </p:spPr>
        <p:txBody>
          <a:bodyPr>
            <a:normAutofit/>
          </a:bodyPr>
          <a:lstStyle>
            <a:lvl1pPr>
              <a:defRPr sz="16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6" name="図プレースホルダー 3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2573100"/>
            <a:ext cx="2617200" cy="2570400"/>
          </a:xfrm>
          <a:solidFill>
            <a:schemeClr val="accent4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21" name="図プレースホルダー 3"/>
          <p:cNvSpPr>
            <a:spLocks noGrp="1"/>
          </p:cNvSpPr>
          <p:nvPr>
            <p:ph type="pic" sz="quarter" idx="23" hasCustomPrompt="1"/>
          </p:nvPr>
        </p:nvSpPr>
        <p:spPr>
          <a:xfrm>
            <a:off x="0" y="5143500"/>
            <a:ext cx="2617200" cy="2570400"/>
          </a:xfrm>
          <a:solidFill>
            <a:schemeClr val="accent1"/>
          </a:solidFill>
        </p:spPr>
        <p:txBody>
          <a:bodyPr>
            <a:normAutofit/>
          </a:bodyPr>
          <a:lstStyle>
            <a:lvl1pPr>
              <a:defRPr sz="16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23" name="図プレースホルダー 3"/>
          <p:cNvSpPr>
            <a:spLocks noGrp="1"/>
          </p:cNvSpPr>
          <p:nvPr>
            <p:ph type="pic" sz="quarter" idx="25" hasCustomPrompt="1"/>
          </p:nvPr>
        </p:nvSpPr>
        <p:spPr>
          <a:xfrm>
            <a:off x="0" y="7716600"/>
            <a:ext cx="2617200" cy="2570400"/>
          </a:xfrm>
          <a:solidFill>
            <a:schemeClr val="accent5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5" name="図プレースホルダー 3"/>
          <p:cNvSpPr>
            <a:spLocks noGrp="1"/>
          </p:cNvSpPr>
          <p:nvPr>
            <p:ph type="pic" sz="quarter" idx="11" hasCustomPrompt="1"/>
          </p:nvPr>
        </p:nvSpPr>
        <p:spPr>
          <a:xfrm>
            <a:off x="2614271" y="0"/>
            <a:ext cx="2617200" cy="2570400"/>
          </a:xfrm>
          <a:solidFill>
            <a:schemeClr val="accent6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8" name="図プレースホルダー 3"/>
          <p:cNvSpPr>
            <a:spLocks noGrp="1"/>
          </p:cNvSpPr>
          <p:nvPr>
            <p:ph type="pic" sz="quarter" idx="14" hasCustomPrompt="1"/>
          </p:nvPr>
        </p:nvSpPr>
        <p:spPr>
          <a:xfrm>
            <a:off x="2614271" y="2573100"/>
            <a:ext cx="2617200" cy="2570400"/>
          </a:xfrm>
          <a:solidFill>
            <a:schemeClr val="accent2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22" name="図プレースホルダー 3"/>
          <p:cNvSpPr>
            <a:spLocks noGrp="1"/>
          </p:cNvSpPr>
          <p:nvPr>
            <p:ph type="pic" sz="quarter" idx="24" hasCustomPrompt="1"/>
          </p:nvPr>
        </p:nvSpPr>
        <p:spPr>
          <a:xfrm>
            <a:off x="2614271" y="5143500"/>
            <a:ext cx="2617200" cy="2570400"/>
          </a:xfrm>
          <a:solidFill>
            <a:schemeClr val="accent3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24" name="図プレースホルダー 3"/>
          <p:cNvSpPr>
            <a:spLocks noGrp="1"/>
          </p:cNvSpPr>
          <p:nvPr>
            <p:ph type="pic" sz="quarter" idx="26" hasCustomPrompt="1"/>
          </p:nvPr>
        </p:nvSpPr>
        <p:spPr>
          <a:xfrm>
            <a:off x="2614271" y="7716600"/>
            <a:ext cx="2617200" cy="2570400"/>
          </a:xfrm>
          <a:solidFill>
            <a:schemeClr val="accent4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3" name="図プレースホルダー 3"/>
          <p:cNvSpPr>
            <a:spLocks noGrp="1"/>
          </p:cNvSpPr>
          <p:nvPr>
            <p:ph type="pic" sz="quarter" idx="15" hasCustomPrompt="1"/>
          </p:nvPr>
        </p:nvSpPr>
        <p:spPr>
          <a:xfrm>
            <a:off x="5224006" y="0"/>
            <a:ext cx="2617200" cy="2570400"/>
          </a:xfrm>
          <a:solidFill>
            <a:schemeClr val="accent3"/>
          </a:solidFill>
        </p:spPr>
        <p:txBody>
          <a:bodyPr>
            <a:normAutofit/>
          </a:bodyPr>
          <a:lstStyle>
            <a:lvl1pPr>
              <a:defRPr sz="16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5" name="図プレースホルダー 3"/>
          <p:cNvSpPr>
            <a:spLocks noGrp="1"/>
          </p:cNvSpPr>
          <p:nvPr>
            <p:ph type="pic" sz="quarter" idx="17" hasCustomPrompt="1"/>
          </p:nvPr>
        </p:nvSpPr>
        <p:spPr>
          <a:xfrm>
            <a:off x="5224006" y="2573100"/>
            <a:ext cx="2617200" cy="2570400"/>
          </a:xfrm>
          <a:solidFill>
            <a:schemeClr val="accent5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25" name="図プレースホルダー 3"/>
          <p:cNvSpPr>
            <a:spLocks noGrp="1"/>
          </p:cNvSpPr>
          <p:nvPr>
            <p:ph type="pic" sz="quarter" idx="27" hasCustomPrompt="1"/>
          </p:nvPr>
        </p:nvSpPr>
        <p:spPr>
          <a:xfrm>
            <a:off x="5224006" y="5143500"/>
            <a:ext cx="2617200" cy="2570400"/>
          </a:xfrm>
          <a:solidFill>
            <a:schemeClr val="accent4"/>
          </a:solidFill>
        </p:spPr>
        <p:txBody>
          <a:bodyPr>
            <a:normAutofit/>
          </a:bodyPr>
          <a:lstStyle>
            <a:lvl1pPr>
              <a:defRPr sz="16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27" name="図プレースホルダー 3"/>
          <p:cNvSpPr>
            <a:spLocks noGrp="1"/>
          </p:cNvSpPr>
          <p:nvPr>
            <p:ph type="pic" sz="quarter" idx="29" hasCustomPrompt="1"/>
          </p:nvPr>
        </p:nvSpPr>
        <p:spPr>
          <a:xfrm>
            <a:off x="5224006" y="7716600"/>
            <a:ext cx="2617200" cy="2570400"/>
          </a:xfrm>
          <a:solidFill>
            <a:schemeClr val="accent2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4" name="図プレースホルダー 3"/>
          <p:cNvSpPr>
            <a:spLocks noGrp="1"/>
          </p:cNvSpPr>
          <p:nvPr>
            <p:ph type="pic" sz="quarter" idx="16" hasCustomPrompt="1"/>
          </p:nvPr>
        </p:nvSpPr>
        <p:spPr>
          <a:xfrm>
            <a:off x="7833741" y="0"/>
            <a:ext cx="2617200" cy="2570400"/>
          </a:xfrm>
          <a:solidFill>
            <a:schemeClr val="accent5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6" name="図プレースホルダー 3"/>
          <p:cNvSpPr>
            <a:spLocks noGrp="1"/>
          </p:cNvSpPr>
          <p:nvPr>
            <p:ph type="pic" sz="quarter" idx="18" hasCustomPrompt="1"/>
          </p:nvPr>
        </p:nvSpPr>
        <p:spPr>
          <a:xfrm>
            <a:off x="7833741" y="2573100"/>
            <a:ext cx="2617200" cy="2570400"/>
          </a:xfrm>
          <a:solidFill>
            <a:schemeClr val="accent2">
              <a:lumMod val="60000"/>
              <a:lumOff val="40000"/>
            </a:schemeClr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26" name="図プレースホルダー 3"/>
          <p:cNvSpPr>
            <a:spLocks noGrp="1"/>
          </p:cNvSpPr>
          <p:nvPr>
            <p:ph type="pic" sz="quarter" idx="28" hasCustomPrompt="1"/>
          </p:nvPr>
        </p:nvSpPr>
        <p:spPr>
          <a:xfrm>
            <a:off x="7833741" y="5143500"/>
            <a:ext cx="2617200" cy="2570400"/>
          </a:xfrm>
          <a:solidFill>
            <a:schemeClr val="accent3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28" name="図プレースホルダー 3"/>
          <p:cNvSpPr>
            <a:spLocks noGrp="1"/>
          </p:cNvSpPr>
          <p:nvPr>
            <p:ph type="pic" sz="quarter" idx="30" hasCustomPrompt="1"/>
          </p:nvPr>
        </p:nvSpPr>
        <p:spPr>
          <a:xfrm>
            <a:off x="7833741" y="7716600"/>
            <a:ext cx="2617200" cy="2570400"/>
          </a:xfrm>
          <a:solidFill>
            <a:schemeClr val="accent5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7" name="図プレースホルダー 3"/>
          <p:cNvSpPr>
            <a:spLocks noGrp="1"/>
          </p:cNvSpPr>
          <p:nvPr>
            <p:ph type="pic" sz="quarter" idx="19" hasCustomPrompt="1"/>
          </p:nvPr>
        </p:nvSpPr>
        <p:spPr>
          <a:xfrm>
            <a:off x="10443476" y="0"/>
            <a:ext cx="2617200" cy="2570400"/>
          </a:xfrm>
          <a:solidFill>
            <a:schemeClr val="accent1"/>
          </a:solidFill>
        </p:spPr>
        <p:txBody>
          <a:bodyPr>
            <a:normAutofit/>
          </a:bodyPr>
          <a:lstStyle>
            <a:lvl1pPr>
              <a:defRPr sz="16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9" name="図プレースホルダー 3"/>
          <p:cNvSpPr>
            <a:spLocks noGrp="1"/>
          </p:cNvSpPr>
          <p:nvPr>
            <p:ph type="pic" sz="quarter" idx="21" hasCustomPrompt="1"/>
          </p:nvPr>
        </p:nvSpPr>
        <p:spPr>
          <a:xfrm>
            <a:off x="10443476" y="2573100"/>
            <a:ext cx="2617200" cy="2570400"/>
          </a:xfrm>
          <a:solidFill>
            <a:schemeClr val="accent2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29" name="図プレースホルダー 3"/>
          <p:cNvSpPr>
            <a:spLocks noGrp="1"/>
          </p:cNvSpPr>
          <p:nvPr>
            <p:ph type="pic" sz="quarter" idx="31" hasCustomPrompt="1"/>
          </p:nvPr>
        </p:nvSpPr>
        <p:spPr>
          <a:xfrm>
            <a:off x="10443476" y="5143500"/>
            <a:ext cx="2617200" cy="2570400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16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31" name="図プレースホルダー 3"/>
          <p:cNvSpPr>
            <a:spLocks noGrp="1"/>
          </p:cNvSpPr>
          <p:nvPr>
            <p:ph type="pic" sz="quarter" idx="33" hasCustomPrompt="1"/>
          </p:nvPr>
        </p:nvSpPr>
        <p:spPr>
          <a:xfrm>
            <a:off x="10443476" y="7716600"/>
            <a:ext cx="2617200" cy="2570400"/>
          </a:xfrm>
          <a:solidFill>
            <a:schemeClr val="accent4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8" name="図プレースホルダー 3"/>
          <p:cNvSpPr>
            <a:spLocks noGrp="1"/>
          </p:cNvSpPr>
          <p:nvPr>
            <p:ph type="pic" sz="quarter" idx="20" hasCustomPrompt="1"/>
          </p:nvPr>
        </p:nvSpPr>
        <p:spPr>
          <a:xfrm>
            <a:off x="13053211" y="0"/>
            <a:ext cx="2617200" cy="2570400"/>
          </a:xfrm>
          <a:solidFill>
            <a:schemeClr val="accent3">
              <a:lumMod val="75000"/>
            </a:schemeClr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20" name="図プレースホルダー 3"/>
          <p:cNvSpPr>
            <a:spLocks noGrp="1"/>
          </p:cNvSpPr>
          <p:nvPr>
            <p:ph type="pic" sz="quarter" idx="22" hasCustomPrompt="1"/>
          </p:nvPr>
        </p:nvSpPr>
        <p:spPr>
          <a:xfrm>
            <a:off x="13053211" y="2573100"/>
            <a:ext cx="2617200" cy="2570400"/>
          </a:xfrm>
          <a:solidFill>
            <a:schemeClr val="accent3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30" name="図プレースホルダー 3"/>
          <p:cNvSpPr>
            <a:spLocks noGrp="1"/>
          </p:cNvSpPr>
          <p:nvPr>
            <p:ph type="pic" sz="quarter" idx="32" hasCustomPrompt="1"/>
          </p:nvPr>
        </p:nvSpPr>
        <p:spPr>
          <a:xfrm>
            <a:off x="13053211" y="5143500"/>
            <a:ext cx="2617200" cy="2570400"/>
          </a:xfrm>
          <a:solidFill>
            <a:schemeClr val="accent5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32" name="図プレースホルダー 3"/>
          <p:cNvSpPr>
            <a:spLocks noGrp="1"/>
          </p:cNvSpPr>
          <p:nvPr>
            <p:ph type="pic" sz="quarter" idx="34" hasCustomPrompt="1"/>
          </p:nvPr>
        </p:nvSpPr>
        <p:spPr>
          <a:xfrm>
            <a:off x="13053211" y="7716600"/>
            <a:ext cx="2617200" cy="2570400"/>
          </a:xfrm>
          <a:solidFill>
            <a:schemeClr val="accent6">
              <a:lumMod val="75000"/>
            </a:schemeClr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37" name="図プレースホルダー 3"/>
          <p:cNvSpPr>
            <a:spLocks noGrp="1"/>
          </p:cNvSpPr>
          <p:nvPr>
            <p:ph type="pic" sz="quarter" idx="35" hasCustomPrompt="1"/>
          </p:nvPr>
        </p:nvSpPr>
        <p:spPr>
          <a:xfrm>
            <a:off x="15662949" y="0"/>
            <a:ext cx="2617200" cy="2570400"/>
          </a:xfrm>
          <a:solidFill>
            <a:schemeClr val="accent5"/>
          </a:solidFill>
        </p:spPr>
        <p:txBody>
          <a:bodyPr>
            <a:normAutofit/>
          </a:bodyPr>
          <a:lstStyle>
            <a:lvl1pPr>
              <a:defRPr sz="16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38" name="図プレースホルダー 3"/>
          <p:cNvSpPr>
            <a:spLocks noGrp="1"/>
          </p:cNvSpPr>
          <p:nvPr>
            <p:ph type="pic" sz="quarter" idx="36" hasCustomPrompt="1"/>
          </p:nvPr>
        </p:nvSpPr>
        <p:spPr>
          <a:xfrm>
            <a:off x="15662949" y="2573100"/>
            <a:ext cx="2617200" cy="2570400"/>
          </a:xfrm>
          <a:solidFill>
            <a:schemeClr val="accent6">
              <a:lumMod val="75000"/>
            </a:schemeClr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39" name="図プレースホルダー 3"/>
          <p:cNvSpPr>
            <a:spLocks noGrp="1"/>
          </p:cNvSpPr>
          <p:nvPr>
            <p:ph type="pic" sz="quarter" idx="37" hasCustomPrompt="1"/>
          </p:nvPr>
        </p:nvSpPr>
        <p:spPr>
          <a:xfrm>
            <a:off x="15662949" y="5143500"/>
            <a:ext cx="2617200" cy="2570400"/>
          </a:xfrm>
          <a:solidFill>
            <a:schemeClr val="accent1"/>
          </a:solidFill>
        </p:spPr>
        <p:txBody>
          <a:bodyPr>
            <a:normAutofit/>
          </a:bodyPr>
          <a:lstStyle>
            <a:lvl1pPr>
              <a:defRPr sz="16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40" name="図プレースホルダー 3"/>
          <p:cNvSpPr>
            <a:spLocks noGrp="1"/>
          </p:cNvSpPr>
          <p:nvPr>
            <p:ph type="pic" sz="quarter" idx="38" hasCustomPrompt="1"/>
          </p:nvPr>
        </p:nvSpPr>
        <p:spPr>
          <a:xfrm>
            <a:off x="15662949" y="7716600"/>
            <a:ext cx="2617200" cy="2570400"/>
          </a:xfrm>
          <a:solidFill>
            <a:schemeClr val="accent2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98578390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 Imag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円/楕円 18"/>
          <p:cNvSpPr/>
          <p:nvPr userDrawn="1"/>
        </p:nvSpPr>
        <p:spPr>
          <a:xfrm>
            <a:off x="15302222" y="6021206"/>
            <a:ext cx="811957" cy="81195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2"/>
              </a:solidFill>
            </a:endParaRPr>
          </a:p>
        </p:txBody>
      </p:sp>
      <p:sp>
        <p:nvSpPr>
          <p:cNvPr id="20" name="円/楕円 19"/>
          <p:cNvSpPr/>
          <p:nvPr userDrawn="1"/>
        </p:nvSpPr>
        <p:spPr>
          <a:xfrm>
            <a:off x="1776050" y="3775348"/>
            <a:ext cx="1368152" cy="136815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1" name="円/楕円 20"/>
          <p:cNvSpPr/>
          <p:nvPr userDrawn="1"/>
        </p:nvSpPr>
        <p:spPr>
          <a:xfrm>
            <a:off x="619487" y="3343300"/>
            <a:ext cx="864096" cy="86409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2" name="円/楕円 21"/>
          <p:cNvSpPr/>
          <p:nvPr userDrawn="1"/>
        </p:nvSpPr>
        <p:spPr>
          <a:xfrm>
            <a:off x="3579631" y="4035524"/>
            <a:ext cx="432048" cy="43204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3" name="円/楕円 22"/>
          <p:cNvSpPr/>
          <p:nvPr userDrawn="1"/>
        </p:nvSpPr>
        <p:spPr>
          <a:xfrm>
            <a:off x="16477199" y="5820740"/>
            <a:ext cx="486995" cy="48699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2"/>
              </a:solidFill>
            </a:endParaRPr>
          </a:p>
        </p:txBody>
      </p:sp>
      <p:sp>
        <p:nvSpPr>
          <p:cNvPr id="4" name="図プレースホルダー 5"/>
          <p:cNvSpPr>
            <a:spLocks noGrp="1"/>
          </p:cNvSpPr>
          <p:nvPr>
            <p:ph type="pic" sz="quarter" idx="12" hasCustomPrompt="1"/>
          </p:nvPr>
        </p:nvSpPr>
        <p:spPr>
          <a:xfrm>
            <a:off x="38182" y="43542"/>
            <a:ext cx="3600000" cy="3600000"/>
          </a:xfrm>
          <a:solidFill>
            <a:schemeClr val="accent1"/>
          </a:solidFill>
        </p:spPr>
        <p:txBody>
          <a:bodyPr/>
          <a:lstStyle>
            <a:lvl1pPr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5" name="図プレースホルダー 5"/>
          <p:cNvSpPr>
            <a:spLocks noGrp="1"/>
          </p:cNvSpPr>
          <p:nvPr>
            <p:ph type="pic" sz="quarter" idx="13" hasCustomPrompt="1"/>
          </p:nvPr>
        </p:nvSpPr>
        <p:spPr>
          <a:xfrm>
            <a:off x="3687753" y="43542"/>
            <a:ext cx="3600000" cy="3600000"/>
          </a:xfrm>
          <a:solidFill>
            <a:schemeClr val="accent3"/>
          </a:solidFill>
        </p:spPr>
        <p:txBody>
          <a:bodyPr>
            <a:normAutofit/>
          </a:bodyPr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6" name="図プレースホルダー 5"/>
          <p:cNvSpPr>
            <a:spLocks noGrp="1"/>
          </p:cNvSpPr>
          <p:nvPr>
            <p:ph type="pic" sz="quarter" idx="14" hasCustomPrompt="1"/>
          </p:nvPr>
        </p:nvSpPr>
        <p:spPr>
          <a:xfrm>
            <a:off x="7337324" y="43542"/>
            <a:ext cx="3600000" cy="3600000"/>
          </a:xfrm>
          <a:solidFill>
            <a:schemeClr val="accent2"/>
          </a:solidFill>
        </p:spPr>
        <p:txBody>
          <a:bodyPr>
            <a:normAutofit/>
          </a:bodyPr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7" name="図プレースホルダー 5"/>
          <p:cNvSpPr>
            <a:spLocks noGrp="1"/>
          </p:cNvSpPr>
          <p:nvPr>
            <p:ph type="pic" sz="quarter" idx="15" hasCustomPrompt="1"/>
          </p:nvPr>
        </p:nvSpPr>
        <p:spPr>
          <a:xfrm>
            <a:off x="10988185" y="43542"/>
            <a:ext cx="3600000" cy="3600000"/>
          </a:xfrm>
          <a:solidFill>
            <a:schemeClr val="accent4"/>
          </a:solidFill>
        </p:spPr>
        <p:txBody>
          <a:bodyPr>
            <a:normAutofit/>
          </a:bodyPr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8" name="図プレースホルダー 5"/>
          <p:cNvSpPr>
            <a:spLocks noGrp="1"/>
          </p:cNvSpPr>
          <p:nvPr>
            <p:ph type="pic" sz="quarter" idx="16" hasCustomPrompt="1"/>
          </p:nvPr>
        </p:nvSpPr>
        <p:spPr>
          <a:xfrm>
            <a:off x="14636467" y="43542"/>
            <a:ext cx="3600000" cy="3600000"/>
          </a:xfrm>
          <a:solidFill>
            <a:schemeClr val="accent5"/>
          </a:solidFill>
        </p:spPr>
        <p:txBody>
          <a:bodyPr>
            <a:normAutofit/>
          </a:bodyPr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9" name="図プレースホルダー 5"/>
          <p:cNvSpPr>
            <a:spLocks noGrp="1"/>
          </p:cNvSpPr>
          <p:nvPr>
            <p:ph type="pic" sz="quarter" idx="17" hasCustomPrompt="1"/>
          </p:nvPr>
        </p:nvSpPr>
        <p:spPr>
          <a:xfrm>
            <a:off x="35931" y="6628665"/>
            <a:ext cx="3600000" cy="3600000"/>
          </a:xfrm>
          <a:solidFill>
            <a:schemeClr val="accent5"/>
          </a:solidFill>
        </p:spPr>
        <p:txBody>
          <a:bodyPr/>
          <a:lstStyle>
            <a:lvl1pPr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0" name="図プレースホルダー 5"/>
          <p:cNvSpPr>
            <a:spLocks noGrp="1"/>
          </p:cNvSpPr>
          <p:nvPr>
            <p:ph type="pic" sz="quarter" idx="18" hasCustomPrompt="1"/>
          </p:nvPr>
        </p:nvSpPr>
        <p:spPr>
          <a:xfrm>
            <a:off x="3685502" y="6628665"/>
            <a:ext cx="3600000" cy="3600000"/>
          </a:xfrm>
          <a:solidFill>
            <a:schemeClr val="accent4"/>
          </a:solidFill>
        </p:spPr>
        <p:txBody>
          <a:bodyPr>
            <a:normAutofit/>
          </a:bodyPr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1" name="図プレースホルダー 5"/>
          <p:cNvSpPr>
            <a:spLocks noGrp="1"/>
          </p:cNvSpPr>
          <p:nvPr>
            <p:ph type="pic" sz="quarter" idx="19" hasCustomPrompt="1"/>
          </p:nvPr>
        </p:nvSpPr>
        <p:spPr>
          <a:xfrm>
            <a:off x="7335073" y="6628665"/>
            <a:ext cx="3600000" cy="3600000"/>
          </a:xfrm>
          <a:solidFill>
            <a:schemeClr val="accent2"/>
          </a:solidFill>
        </p:spPr>
        <p:txBody>
          <a:bodyPr>
            <a:normAutofit/>
          </a:bodyPr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2" name="図プレースホルダー 5"/>
          <p:cNvSpPr>
            <a:spLocks noGrp="1"/>
          </p:cNvSpPr>
          <p:nvPr>
            <p:ph type="pic" sz="quarter" idx="20" hasCustomPrompt="1"/>
          </p:nvPr>
        </p:nvSpPr>
        <p:spPr>
          <a:xfrm>
            <a:off x="10985934" y="6628665"/>
            <a:ext cx="3600000" cy="3600000"/>
          </a:xfrm>
          <a:solidFill>
            <a:schemeClr val="accent3"/>
          </a:solidFill>
        </p:spPr>
        <p:txBody>
          <a:bodyPr>
            <a:normAutofit/>
          </a:bodyPr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3" name="図プレースホルダー 5"/>
          <p:cNvSpPr>
            <a:spLocks noGrp="1"/>
          </p:cNvSpPr>
          <p:nvPr>
            <p:ph type="pic" sz="quarter" idx="21" hasCustomPrompt="1"/>
          </p:nvPr>
        </p:nvSpPr>
        <p:spPr>
          <a:xfrm>
            <a:off x="14634216" y="6628665"/>
            <a:ext cx="3600000" cy="3600000"/>
          </a:xfrm>
          <a:solidFill>
            <a:schemeClr val="accent1"/>
          </a:solidFill>
        </p:spPr>
        <p:txBody>
          <a:bodyPr>
            <a:normAutofit/>
          </a:bodyPr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6" name="タイトル 1"/>
          <p:cNvSpPr>
            <a:spLocks noGrp="1"/>
          </p:cNvSpPr>
          <p:nvPr>
            <p:ph type="title" hasCustomPrompt="1"/>
          </p:nvPr>
        </p:nvSpPr>
        <p:spPr>
          <a:xfrm>
            <a:off x="725714" y="3955852"/>
            <a:ext cx="16822057" cy="1350907"/>
          </a:xfrm>
        </p:spPr>
        <p:txBody>
          <a:bodyPr anchor="b">
            <a:normAutofit/>
          </a:bodyPr>
          <a:lstStyle>
            <a:lvl1pPr algn="ctr">
              <a:defRPr sz="6600" baseline="0">
                <a:solidFill>
                  <a:schemeClr val="bg1"/>
                </a:solidFill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7" name="正方形/長方形 16"/>
          <p:cNvSpPr/>
          <p:nvPr userDrawn="1"/>
        </p:nvSpPr>
        <p:spPr>
          <a:xfrm>
            <a:off x="7522233" y="5321983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>
            <a:off x="725714" y="5394653"/>
            <a:ext cx="16822057" cy="935442"/>
          </a:xfrm>
        </p:spPr>
        <p:txBody>
          <a:bodyPr anchor="t">
            <a:noAutofit/>
          </a:bodyPr>
          <a:lstStyle>
            <a:lvl1pPr algn="ctr">
              <a:defRPr sz="3200" i="1"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4" name="円/楕円 23"/>
          <p:cNvSpPr/>
          <p:nvPr userDrawn="1"/>
        </p:nvSpPr>
        <p:spPr>
          <a:xfrm>
            <a:off x="17313986" y="5243147"/>
            <a:ext cx="757710" cy="7577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9354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750"/>
                            </p:stCondLst>
                            <p:childTnLst>
                              <p:par>
                                <p:cTn id="36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6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4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4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4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3" presetClass="entr" presetSubtype="1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4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4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4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4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4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4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4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4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4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4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4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4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4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4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4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2" grpId="0" animBg="1"/>
      <p:bldP spid="2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6" grpId="0"/>
      <p:bldP spid="17" grpId="0" animBg="1"/>
      <p:bldP spid="1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animBg="1"/>
    </p:bldLst>
  </p:timing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 userDrawn="1"/>
        </p:nvSpPr>
        <p:spPr>
          <a:xfrm>
            <a:off x="0" y="0"/>
            <a:ext cx="5143500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図プレースホルダー 3"/>
          <p:cNvSpPr>
            <a:spLocks noGrp="1"/>
          </p:cNvSpPr>
          <p:nvPr>
            <p:ph type="pic" sz="quarter" idx="12" hasCustomPrompt="1"/>
          </p:nvPr>
        </p:nvSpPr>
        <p:spPr>
          <a:xfrm>
            <a:off x="-1" y="5143500"/>
            <a:ext cx="9142413" cy="51435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8" name="図プレースホルダー 3"/>
          <p:cNvSpPr>
            <a:spLocks noGrp="1"/>
          </p:cNvSpPr>
          <p:nvPr>
            <p:ph type="pic" sz="quarter" idx="13" hasCustomPrompt="1"/>
          </p:nvPr>
        </p:nvSpPr>
        <p:spPr>
          <a:xfrm>
            <a:off x="5120145" y="0"/>
            <a:ext cx="7119405" cy="51435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9" name="図プレースホルダー 3"/>
          <p:cNvSpPr>
            <a:spLocks noGrp="1"/>
          </p:cNvSpPr>
          <p:nvPr>
            <p:ph type="pic" sz="quarter" idx="14" hasCustomPrompt="1"/>
          </p:nvPr>
        </p:nvSpPr>
        <p:spPr>
          <a:xfrm>
            <a:off x="12239550" y="0"/>
            <a:ext cx="6046863" cy="51435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9142413" y="5143500"/>
            <a:ext cx="4105250" cy="5143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図プレースホルダー 3"/>
          <p:cNvSpPr>
            <a:spLocks noGrp="1"/>
          </p:cNvSpPr>
          <p:nvPr>
            <p:ph type="pic" sz="quarter" idx="15" hasCustomPrompt="1"/>
          </p:nvPr>
        </p:nvSpPr>
        <p:spPr>
          <a:xfrm>
            <a:off x="13247662" y="5143500"/>
            <a:ext cx="5029236" cy="51435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2" name="タイトル 1"/>
          <p:cNvSpPr>
            <a:spLocks noGrp="1"/>
          </p:cNvSpPr>
          <p:nvPr>
            <p:ph type="title" hasCustomPrompt="1"/>
          </p:nvPr>
        </p:nvSpPr>
        <p:spPr>
          <a:xfrm>
            <a:off x="214214" y="751012"/>
            <a:ext cx="4680520" cy="1566931"/>
          </a:xfrm>
        </p:spPr>
        <p:txBody>
          <a:bodyPr anchor="b">
            <a:normAutofit/>
          </a:bodyPr>
          <a:lstStyle>
            <a:lvl1pPr algn="ctr">
              <a:defRPr sz="360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3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>
            <a:off x="214214" y="2552574"/>
            <a:ext cx="4680521" cy="2230886"/>
          </a:xfrm>
        </p:spPr>
        <p:txBody>
          <a:bodyPr anchor="t">
            <a:noAutofit/>
          </a:bodyPr>
          <a:lstStyle>
            <a:lvl1pPr algn="ctr">
              <a:defRPr sz="2000" i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4" name="テキスト プレースホルダー 6"/>
          <p:cNvSpPr>
            <a:spLocks noGrp="1"/>
          </p:cNvSpPr>
          <p:nvPr>
            <p:ph type="body" sz="quarter" idx="23" hasCustomPrompt="1"/>
          </p:nvPr>
        </p:nvSpPr>
        <p:spPr>
          <a:xfrm>
            <a:off x="9287222" y="5359524"/>
            <a:ext cx="3816424" cy="4680520"/>
          </a:xfrm>
        </p:spPr>
        <p:txBody>
          <a:bodyPr anchor="ctr">
            <a:noAutofit/>
          </a:bodyPr>
          <a:lstStyle>
            <a:lvl1pPr algn="l">
              <a:defRPr sz="2000" i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4714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750"/>
                            </p:stCondLst>
                            <p:childTnLst>
                              <p:par>
                                <p:cTn id="24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25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75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/>
      <p:bldP spid="1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図プレースホルダー 9"/>
          <p:cNvSpPr>
            <a:spLocks noGrp="1"/>
          </p:cNvSpPr>
          <p:nvPr>
            <p:ph type="pic" sz="quarter" idx="16" hasCustomPrompt="1"/>
          </p:nvPr>
        </p:nvSpPr>
        <p:spPr>
          <a:xfrm>
            <a:off x="0" y="2407196"/>
            <a:ext cx="18286412" cy="5372461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2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1078310" y="8157264"/>
            <a:ext cx="16200313" cy="1189936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3" name="正方形/長方形 12"/>
          <p:cNvSpPr/>
          <p:nvPr userDrawn="1"/>
        </p:nvSpPr>
        <p:spPr>
          <a:xfrm>
            <a:off x="1222326" y="8013249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テキスト プレースホルダー 13"/>
          <p:cNvSpPr>
            <a:spLocks noGrp="1"/>
          </p:cNvSpPr>
          <p:nvPr>
            <p:ph type="body" sz="quarter" idx="19" hasCustomPrompt="1"/>
          </p:nvPr>
        </p:nvSpPr>
        <p:spPr>
          <a:xfrm>
            <a:off x="0" y="6647543"/>
            <a:ext cx="18286413" cy="1146629"/>
          </a:xfrm>
          <a:solidFill>
            <a:schemeClr val="accent1">
              <a:lumMod val="75000"/>
              <a:alpha val="80000"/>
            </a:schemeClr>
          </a:solidFill>
        </p:spPr>
        <p:txBody>
          <a:bodyPr anchor="ctr">
            <a:noAutofit/>
          </a:bodyPr>
          <a:lstStyle>
            <a:lvl1pPr algn="ctr">
              <a:defRPr sz="4800">
                <a:solidFill>
                  <a:schemeClr val="bg1"/>
                </a:solidFill>
                <a:latin typeface="Route 159 Light" pitchFamily="50" charset="0"/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850565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2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50"/>
                            </p:stCondLst>
                            <p:childTnLst>
                              <p:par>
                                <p:cTn id="20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11" grpId="0" animBg="1"/>
      <p:bldP spid="12" grpId="0" build="allAtOnce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animBg="1"/>
      <p:bldP spid="14" grpId="0" animBg="1">
        <p:tmplLst>
          <p:tmpl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rateg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正方形/長方形 9"/>
          <p:cNvSpPr/>
          <p:nvPr userDrawn="1"/>
        </p:nvSpPr>
        <p:spPr>
          <a:xfrm>
            <a:off x="-1" y="0"/>
            <a:ext cx="18286413" cy="1118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 userDrawn="1"/>
        </p:nvSpPr>
        <p:spPr>
          <a:xfrm>
            <a:off x="0" y="5965370"/>
            <a:ext cx="18286413" cy="432162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2" name="図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8462" y="4451598"/>
            <a:ext cx="1009181" cy="1513772"/>
          </a:xfrm>
          <a:prstGeom prst="rect">
            <a:avLst/>
          </a:prstGeom>
        </p:spPr>
      </p:pic>
      <p:pic>
        <p:nvPicPr>
          <p:cNvPr id="13" name="図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1034" y="4457082"/>
            <a:ext cx="981758" cy="1508288"/>
          </a:xfrm>
          <a:prstGeom prst="rect">
            <a:avLst/>
          </a:prstGeom>
        </p:spPr>
      </p:pic>
      <p:pic>
        <p:nvPicPr>
          <p:cNvPr id="14" name="図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5154" y="4160910"/>
            <a:ext cx="1206628" cy="1804459"/>
          </a:xfrm>
          <a:prstGeom prst="rect">
            <a:avLst/>
          </a:prstGeom>
        </p:spPr>
      </p:pic>
      <p:pic>
        <p:nvPicPr>
          <p:cNvPr id="15" name="図 14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5418" y="3705682"/>
            <a:ext cx="1061284" cy="2259688"/>
          </a:xfrm>
          <a:prstGeom prst="rect">
            <a:avLst/>
          </a:prstGeom>
        </p:spPr>
      </p:pic>
      <p:pic>
        <p:nvPicPr>
          <p:cNvPr id="16" name="図 15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4825" y="3628895"/>
            <a:ext cx="1173721" cy="2336475"/>
          </a:xfrm>
          <a:prstGeom prst="rect">
            <a:avLst/>
          </a:prstGeom>
        </p:spPr>
      </p:pic>
      <p:pic>
        <p:nvPicPr>
          <p:cNvPr id="17" name="図 16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06314" y="3283360"/>
            <a:ext cx="1170979" cy="2682009"/>
          </a:xfrm>
          <a:prstGeom prst="rect">
            <a:avLst/>
          </a:prstGeom>
        </p:spPr>
      </p:pic>
      <p:sp>
        <p:nvSpPr>
          <p:cNvPr id="29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1042793" y="2918326"/>
            <a:ext cx="4389120" cy="720080"/>
          </a:xfrm>
        </p:spPr>
        <p:txBody>
          <a:bodyPr anchor="ctr">
            <a:noAutofit/>
          </a:bodyPr>
          <a:lstStyle>
            <a:lvl1pPr algn="ctr">
              <a:defRPr sz="2800" i="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0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>
            <a:off x="3223052" y="2062221"/>
            <a:ext cx="4389120" cy="720080"/>
          </a:xfrm>
        </p:spPr>
        <p:txBody>
          <a:bodyPr anchor="ctr">
            <a:noAutofit/>
          </a:bodyPr>
          <a:lstStyle>
            <a:lvl1pPr algn="ctr">
              <a:defRPr sz="2800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1" name="テキスト プレースホルダー 6"/>
          <p:cNvSpPr>
            <a:spLocks noGrp="1"/>
          </p:cNvSpPr>
          <p:nvPr>
            <p:ph type="body" sz="quarter" idx="23" hasCustomPrompt="1"/>
          </p:nvPr>
        </p:nvSpPr>
        <p:spPr>
          <a:xfrm>
            <a:off x="10287125" y="1516812"/>
            <a:ext cx="4389120" cy="720080"/>
          </a:xfrm>
        </p:spPr>
        <p:txBody>
          <a:bodyPr anchor="ctr">
            <a:noAutofit/>
          </a:bodyPr>
          <a:lstStyle>
            <a:lvl1pPr algn="ctr">
              <a:defRPr sz="2800" i="0" baseline="0">
                <a:solidFill>
                  <a:schemeClr val="accent5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2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7884580" y="2386311"/>
            <a:ext cx="4389120" cy="720080"/>
          </a:xfrm>
        </p:spPr>
        <p:txBody>
          <a:bodyPr anchor="ctr">
            <a:noAutofit/>
          </a:bodyPr>
          <a:lstStyle>
            <a:lvl1pPr algn="ctr">
              <a:defRPr sz="2800" i="0" baseline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3" name="テキスト プレースホルダー 6"/>
          <p:cNvSpPr>
            <a:spLocks noGrp="1"/>
          </p:cNvSpPr>
          <p:nvPr>
            <p:ph type="body" sz="quarter" idx="25" hasCustomPrompt="1"/>
          </p:nvPr>
        </p:nvSpPr>
        <p:spPr>
          <a:xfrm>
            <a:off x="5726308" y="1206116"/>
            <a:ext cx="4389120" cy="720080"/>
          </a:xfrm>
        </p:spPr>
        <p:txBody>
          <a:bodyPr anchor="ctr">
            <a:noAutofit/>
          </a:bodyPr>
          <a:lstStyle>
            <a:lvl1pPr algn="ctr">
              <a:defRPr sz="2800" i="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4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12697243" y="647313"/>
            <a:ext cx="4389120" cy="720080"/>
          </a:xfrm>
        </p:spPr>
        <p:txBody>
          <a:bodyPr anchor="ctr">
            <a:noAutofit/>
          </a:bodyPr>
          <a:lstStyle>
            <a:lvl1pPr algn="ctr">
              <a:defRPr sz="2800" i="0" baseline="0">
                <a:solidFill>
                  <a:schemeClr val="accent6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36" name="直線コネクタ 35"/>
          <p:cNvCxnSpPr>
            <a:stCxn id="29" idx="2"/>
          </p:cNvCxnSpPr>
          <p:nvPr userDrawn="1"/>
        </p:nvCxnSpPr>
        <p:spPr>
          <a:xfrm>
            <a:off x="3237353" y="3638406"/>
            <a:ext cx="0" cy="672337"/>
          </a:xfrm>
          <a:prstGeom prst="line">
            <a:avLst/>
          </a:prstGeom>
          <a:ln w="28575">
            <a:prstDash val="sysDot"/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コネクタ 39"/>
          <p:cNvCxnSpPr/>
          <p:nvPr userDrawn="1"/>
        </p:nvCxnSpPr>
        <p:spPr>
          <a:xfrm>
            <a:off x="5425323" y="2917371"/>
            <a:ext cx="0" cy="1383775"/>
          </a:xfrm>
          <a:prstGeom prst="line">
            <a:avLst/>
          </a:prstGeom>
          <a:ln w="28575">
            <a:solidFill>
              <a:schemeClr val="accent3"/>
            </a:solidFill>
            <a:prstDash val="sysDot"/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コネクタ 41"/>
          <p:cNvCxnSpPr/>
          <p:nvPr userDrawn="1"/>
        </p:nvCxnSpPr>
        <p:spPr>
          <a:xfrm>
            <a:off x="7903696" y="2046514"/>
            <a:ext cx="0" cy="1898912"/>
          </a:xfrm>
          <a:prstGeom prst="line">
            <a:avLst/>
          </a:prstGeom>
          <a:ln w="28575">
            <a:solidFill>
              <a:schemeClr val="accent2"/>
            </a:solidFill>
            <a:prstDash val="sysDot"/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コネクタ 43"/>
          <p:cNvCxnSpPr/>
          <p:nvPr userDrawn="1"/>
        </p:nvCxnSpPr>
        <p:spPr>
          <a:xfrm>
            <a:off x="10068670" y="3148370"/>
            <a:ext cx="0" cy="335059"/>
          </a:xfrm>
          <a:prstGeom prst="line">
            <a:avLst/>
          </a:prstGeom>
          <a:ln w="28575">
            <a:solidFill>
              <a:schemeClr val="accent4"/>
            </a:solidFill>
            <a:prstDash val="sysDot"/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コネクタ 45"/>
          <p:cNvCxnSpPr/>
          <p:nvPr userDrawn="1"/>
        </p:nvCxnSpPr>
        <p:spPr>
          <a:xfrm>
            <a:off x="12481685" y="2261998"/>
            <a:ext cx="0" cy="1221431"/>
          </a:xfrm>
          <a:prstGeom prst="line">
            <a:avLst/>
          </a:prstGeom>
          <a:ln w="28575">
            <a:solidFill>
              <a:schemeClr val="accent5"/>
            </a:solidFill>
            <a:prstDash val="sysDot"/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コネクタ 47"/>
          <p:cNvCxnSpPr/>
          <p:nvPr userDrawn="1"/>
        </p:nvCxnSpPr>
        <p:spPr>
          <a:xfrm>
            <a:off x="14906985" y="1384448"/>
            <a:ext cx="0" cy="1763922"/>
          </a:xfrm>
          <a:prstGeom prst="line">
            <a:avLst/>
          </a:prstGeom>
          <a:ln w="28575">
            <a:solidFill>
              <a:schemeClr val="accent6"/>
            </a:solidFill>
            <a:prstDash val="sysDot"/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タイトル 1"/>
          <p:cNvSpPr>
            <a:spLocks noGrp="1"/>
          </p:cNvSpPr>
          <p:nvPr>
            <p:ph type="title" hasCustomPrompt="1"/>
          </p:nvPr>
        </p:nvSpPr>
        <p:spPr>
          <a:xfrm>
            <a:off x="725714" y="6321681"/>
            <a:ext cx="16822057" cy="1350907"/>
          </a:xfrm>
        </p:spPr>
        <p:txBody>
          <a:bodyPr anchor="b">
            <a:normAutofit/>
          </a:bodyPr>
          <a:lstStyle>
            <a:lvl1pPr algn="ctr">
              <a:defRPr sz="6600" baseline="0">
                <a:solidFill>
                  <a:schemeClr val="bg1"/>
                </a:solidFill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4" name="正方形/長方形 53"/>
          <p:cNvSpPr/>
          <p:nvPr userDrawn="1"/>
        </p:nvSpPr>
        <p:spPr>
          <a:xfrm>
            <a:off x="7522233" y="7687812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テキスト プレースホルダー 6"/>
          <p:cNvSpPr>
            <a:spLocks noGrp="1"/>
          </p:cNvSpPr>
          <p:nvPr>
            <p:ph type="body" sz="quarter" idx="42" hasCustomPrompt="1"/>
          </p:nvPr>
        </p:nvSpPr>
        <p:spPr>
          <a:xfrm>
            <a:off x="430238" y="7982857"/>
            <a:ext cx="17425936" cy="1669143"/>
          </a:xfrm>
        </p:spPr>
        <p:txBody>
          <a:bodyPr>
            <a:noAutofit/>
          </a:bodyPr>
          <a:lstStyle>
            <a:lvl1pPr algn="ctr">
              <a:defRPr sz="2000" b="0" i="0" u="none" baseline="0">
                <a:solidFill>
                  <a:schemeClr val="bg1"/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Description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17893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250"/>
                            </p:stCondLst>
                            <p:childTnLst>
                              <p:par>
                                <p:cTn id="1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75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25"/>
                            </p:stCondLst>
                            <p:childTnLst>
                              <p:par>
                                <p:cTn id="24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275"/>
                            </p:stCondLst>
                            <p:childTnLst>
                              <p:par>
                                <p:cTn id="2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775"/>
                            </p:stCondLst>
                            <p:childTnLst>
                              <p:par>
                                <p:cTn id="3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550"/>
                            </p:stCondLst>
                            <p:childTnLst>
                              <p:par>
                                <p:cTn id="39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300"/>
                            </p:stCondLst>
                            <p:childTnLst>
                              <p:par>
                                <p:cTn id="4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800"/>
                            </p:stCondLst>
                            <p:childTnLst>
                              <p:par>
                                <p:cTn id="4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6575"/>
                            </p:stCondLst>
                            <p:childTnLst>
                              <p:par>
                                <p:cTn id="54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7325"/>
                            </p:stCondLst>
                            <p:childTnLst>
                              <p:par>
                                <p:cTn id="5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7825"/>
                            </p:stCondLst>
                            <p:childTnLst>
                              <p:par>
                                <p:cTn id="6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600"/>
                            </p:stCondLst>
                            <p:childTnLst>
                              <p:par>
                                <p:cTn id="69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9350"/>
                            </p:stCondLst>
                            <p:childTnLst>
                              <p:par>
                                <p:cTn id="7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9850"/>
                            </p:stCondLst>
                            <p:childTnLst>
                              <p:par>
                                <p:cTn id="7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0625"/>
                            </p:stCondLst>
                            <p:childTnLst>
                              <p:par>
                                <p:cTn id="84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1375"/>
                            </p:stCondLst>
                            <p:childTnLst>
                              <p:par>
                                <p:cTn id="8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1875"/>
                            </p:stCondLst>
                            <p:childTnLst>
                              <p:par>
                                <p:cTn id="9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2650"/>
                            </p:stCondLst>
                            <p:childTnLst>
                              <p:par>
                                <p:cTn id="99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13250"/>
                            </p:stCondLst>
                            <p:childTnLst>
                              <p:par>
                                <p:cTn id="108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50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9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3" grpId="0"/>
      <p:bldP spid="54" grpId="0" animBg="1"/>
      <p:bldP spid="5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Opin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グループ化 28"/>
          <p:cNvGrpSpPr/>
          <p:nvPr userDrawn="1"/>
        </p:nvGrpSpPr>
        <p:grpSpPr>
          <a:xfrm>
            <a:off x="8014097" y="55909"/>
            <a:ext cx="10272315" cy="6722912"/>
            <a:chOff x="7426437" y="55909"/>
            <a:chExt cx="10859975" cy="6722912"/>
          </a:xfrm>
        </p:grpSpPr>
        <p:sp>
          <p:nvSpPr>
            <p:cNvPr id="13" name="正方形/長方形 12"/>
            <p:cNvSpPr/>
            <p:nvPr userDrawn="1"/>
          </p:nvSpPr>
          <p:spPr>
            <a:xfrm>
              <a:off x="10859975" y="111818"/>
              <a:ext cx="7426437" cy="666700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直角三角形 11"/>
            <p:cNvSpPr/>
            <p:nvPr userDrawn="1"/>
          </p:nvSpPr>
          <p:spPr>
            <a:xfrm flipH="1">
              <a:off x="7426437" y="55909"/>
              <a:ext cx="3433538" cy="6722912"/>
            </a:xfrm>
            <a:prstGeom prst="rt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" name="正方形/長方形 1"/>
          <p:cNvSpPr/>
          <p:nvPr userDrawn="1"/>
        </p:nvSpPr>
        <p:spPr>
          <a:xfrm>
            <a:off x="-1" y="0"/>
            <a:ext cx="18286413" cy="1118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" name="図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2255" y="707944"/>
            <a:ext cx="1923834" cy="6070878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pic>
        <p:nvPicPr>
          <p:cNvPr id="4" name="図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0290" y="1526595"/>
            <a:ext cx="1780558" cy="5252227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sp>
        <p:nvSpPr>
          <p:cNvPr id="6" name="正方形/長方形 5"/>
          <p:cNvSpPr/>
          <p:nvPr userDrawn="1"/>
        </p:nvSpPr>
        <p:spPr>
          <a:xfrm>
            <a:off x="0" y="6778822"/>
            <a:ext cx="18286413" cy="350817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タイトル 1"/>
          <p:cNvSpPr>
            <a:spLocks noGrp="1"/>
          </p:cNvSpPr>
          <p:nvPr userDrawn="1">
            <p:ph type="title" hasCustomPrompt="1"/>
          </p:nvPr>
        </p:nvSpPr>
        <p:spPr>
          <a:xfrm>
            <a:off x="725714" y="6956681"/>
            <a:ext cx="16822057" cy="1350907"/>
          </a:xfrm>
        </p:spPr>
        <p:txBody>
          <a:bodyPr anchor="b">
            <a:normAutofit/>
          </a:bodyPr>
          <a:lstStyle>
            <a:lvl1pPr algn="ctr">
              <a:defRPr sz="6600" baseline="0">
                <a:solidFill>
                  <a:schemeClr val="bg1"/>
                </a:solidFill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7522233" y="8322812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プレースホルダー 6"/>
          <p:cNvSpPr>
            <a:spLocks noGrp="1"/>
          </p:cNvSpPr>
          <p:nvPr userDrawn="1">
            <p:ph type="body" sz="quarter" idx="42" hasCustomPrompt="1"/>
          </p:nvPr>
        </p:nvSpPr>
        <p:spPr>
          <a:xfrm>
            <a:off x="11651672" y="596076"/>
            <a:ext cx="6054437" cy="1232724"/>
          </a:xfrm>
        </p:spPr>
        <p:txBody>
          <a:bodyPr>
            <a:noAutofit/>
          </a:bodyPr>
          <a:lstStyle>
            <a:lvl1pPr algn="l">
              <a:defRPr sz="6600" b="0" i="0" u="none" baseline="0">
                <a:solidFill>
                  <a:schemeClr val="accent1"/>
                </a:solidFill>
                <a:latin typeface="+mj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0" name="テキスト プレースホルダー 6"/>
          <p:cNvSpPr>
            <a:spLocks noGrp="1"/>
          </p:cNvSpPr>
          <p:nvPr userDrawn="1">
            <p:ph type="body" sz="quarter" idx="43" hasCustomPrompt="1"/>
          </p:nvPr>
        </p:nvSpPr>
        <p:spPr>
          <a:xfrm>
            <a:off x="457943" y="596076"/>
            <a:ext cx="5679617" cy="1232724"/>
          </a:xfrm>
        </p:spPr>
        <p:txBody>
          <a:bodyPr>
            <a:noAutofit/>
          </a:bodyPr>
          <a:lstStyle>
            <a:lvl1pPr algn="r">
              <a:defRPr sz="6600" b="0" i="0" u="none" baseline="0">
                <a:solidFill>
                  <a:schemeClr val="accent5"/>
                </a:solidFill>
                <a:latin typeface="+mj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1" name="テキスト プレースホルダー 6"/>
          <p:cNvSpPr>
            <a:spLocks noGrp="1"/>
          </p:cNvSpPr>
          <p:nvPr userDrawn="1">
            <p:ph type="body" sz="quarter" idx="44" hasCustomPrompt="1"/>
          </p:nvPr>
        </p:nvSpPr>
        <p:spPr>
          <a:xfrm>
            <a:off x="430238" y="8532911"/>
            <a:ext cx="17425936" cy="1497780"/>
          </a:xfrm>
        </p:spPr>
        <p:txBody>
          <a:bodyPr>
            <a:noAutofit/>
          </a:bodyPr>
          <a:lstStyle>
            <a:lvl1pPr algn="ctr">
              <a:defRPr sz="2000" b="0" i="0" u="none" baseline="0">
                <a:solidFill>
                  <a:schemeClr val="bg1"/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Description goes here</a:t>
            </a:r>
            <a:endParaRPr kumimoji="1" lang="ja-JP" altLang="en-US" dirty="0"/>
          </a:p>
        </p:txBody>
      </p:sp>
      <p:sp>
        <p:nvSpPr>
          <p:cNvPr id="14" name="テキスト プレースホルダー 6"/>
          <p:cNvSpPr>
            <a:spLocks noGrp="1"/>
          </p:cNvSpPr>
          <p:nvPr userDrawn="1">
            <p:ph type="body" sz="quarter" idx="45" hasCustomPrompt="1"/>
          </p:nvPr>
        </p:nvSpPr>
        <p:spPr>
          <a:xfrm>
            <a:off x="1091352" y="2895600"/>
            <a:ext cx="5277087" cy="983673"/>
          </a:xfrm>
        </p:spPr>
        <p:txBody>
          <a:bodyPr anchor="ctr">
            <a:noAutofit/>
          </a:bodyPr>
          <a:lstStyle>
            <a:lvl1pPr algn="l">
              <a:defRPr sz="1800" b="0" i="0" u="none" baseline="0">
                <a:solidFill>
                  <a:schemeClr val="tx2"/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5" name="円/楕円 14"/>
          <p:cNvSpPr/>
          <p:nvPr userDrawn="1"/>
        </p:nvSpPr>
        <p:spPr>
          <a:xfrm>
            <a:off x="535674" y="3182774"/>
            <a:ext cx="409325" cy="40932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テキスト プレースホルダー 6"/>
          <p:cNvSpPr>
            <a:spLocks noGrp="1"/>
          </p:cNvSpPr>
          <p:nvPr userDrawn="1">
            <p:ph type="body" sz="quarter" idx="46" hasCustomPrompt="1"/>
          </p:nvPr>
        </p:nvSpPr>
        <p:spPr>
          <a:xfrm>
            <a:off x="1091352" y="4045528"/>
            <a:ext cx="5277087" cy="983673"/>
          </a:xfrm>
        </p:spPr>
        <p:txBody>
          <a:bodyPr anchor="ctr">
            <a:noAutofit/>
          </a:bodyPr>
          <a:lstStyle>
            <a:lvl1pPr algn="l">
              <a:defRPr sz="1800" b="0" i="0" u="none" baseline="0">
                <a:solidFill>
                  <a:schemeClr val="tx2"/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7" name="円/楕円 16"/>
          <p:cNvSpPr/>
          <p:nvPr userDrawn="1"/>
        </p:nvSpPr>
        <p:spPr>
          <a:xfrm>
            <a:off x="541721" y="4332702"/>
            <a:ext cx="409325" cy="40932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テキスト プレースホルダー 6"/>
          <p:cNvSpPr>
            <a:spLocks noGrp="1"/>
          </p:cNvSpPr>
          <p:nvPr userDrawn="1">
            <p:ph type="body" sz="quarter" idx="47" hasCustomPrompt="1"/>
          </p:nvPr>
        </p:nvSpPr>
        <p:spPr>
          <a:xfrm>
            <a:off x="1091352" y="5195455"/>
            <a:ext cx="5277087" cy="983673"/>
          </a:xfrm>
        </p:spPr>
        <p:txBody>
          <a:bodyPr anchor="ctr">
            <a:noAutofit/>
          </a:bodyPr>
          <a:lstStyle>
            <a:lvl1pPr algn="l">
              <a:defRPr sz="1800" b="0" i="0" u="none" baseline="0">
                <a:solidFill>
                  <a:schemeClr val="tx2"/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9" name="円/楕円 18"/>
          <p:cNvSpPr/>
          <p:nvPr userDrawn="1"/>
        </p:nvSpPr>
        <p:spPr>
          <a:xfrm>
            <a:off x="535674" y="5482629"/>
            <a:ext cx="409325" cy="40932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テキスト プレースホルダー 6"/>
          <p:cNvSpPr>
            <a:spLocks noGrp="1"/>
          </p:cNvSpPr>
          <p:nvPr userDrawn="1">
            <p:ph type="body" sz="quarter" idx="48" hasCustomPrompt="1"/>
          </p:nvPr>
        </p:nvSpPr>
        <p:spPr>
          <a:xfrm>
            <a:off x="12558306" y="2898757"/>
            <a:ext cx="5277087" cy="983673"/>
          </a:xfrm>
        </p:spPr>
        <p:txBody>
          <a:bodyPr anchor="ctr">
            <a:noAutofit/>
          </a:bodyPr>
          <a:lstStyle>
            <a:lvl1pPr algn="l">
              <a:defRPr sz="1800" b="0" i="0" u="none" baseline="0">
                <a:solidFill>
                  <a:schemeClr val="tx2"/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4" name="円/楕円 23"/>
          <p:cNvSpPr/>
          <p:nvPr userDrawn="1"/>
        </p:nvSpPr>
        <p:spPr>
          <a:xfrm>
            <a:off x="12002628" y="3185931"/>
            <a:ext cx="409325" cy="40932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テキスト プレースホルダー 6"/>
          <p:cNvSpPr>
            <a:spLocks noGrp="1"/>
          </p:cNvSpPr>
          <p:nvPr userDrawn="1">
            <p:ph type="body" sz="quarter" idx="49" hasCustomPrompt="1"/>
          </p:nvPr>
        </p:nvSpPr>
        <p:spPr>
          <a:xfrm>
            <a:off x="12558306" y="4048685"/>
            <a:ext cx="5277087" cy="983673"/>
          </a:xfrm>
        </p:spPr>
        <p:txBody>
          <a:bodyPr anchor="ctr">
            <a:noAutofit/>
          </a:bodyPr>
          <a:lstStyle>
            <a:lvl1pPr algn="l">
              <a:defRPr sz="1800" b="0" i="0" u="none" baseline="0">
                <a:solidFill>
                  <a:schemeClr val="tx2"/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6" name="円/楕円 25"/>
          <p:cNvSpPr/>
          <p:nvPr userDrawn="1"/>
        </p:nvSpPr>
        <p:spPr>
          <a:xfrm>
            <a:off x="12002628" y="4335859"/>
            <a:ext cx="409325" cy="40932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テキスト プレースホルダー 6"/>
          <p:cNvSpPr>
            <a:spLocks noGrp="1"/>
          </p:cNvSpPr>
          <p:nvPr userDrawn="1">
            <p:ph type="body" sz="quarter" idx="50" hasCustomPrompt="1"/>
          </p:nvPr>
        </p:nvSpPr>
        <p:spPr>
          <a:xfrm>
            <a:off x="12558306" y="5198612"/>
            <a:ext cx="5277087" cy="983673"/>
          </a:xfrm>
        </p:spPr>
        <p:txBody>
          <a:bodyPr anchor="ctr">
            <a:noAutofit/>
          </a:bodyPr>
          <a:lstStyle>
            <a:lvl1pPr algn="l">
              <a:defRPr sz="1800" b="0" i="0" u="none" baseline="0">
                <a:solidFill>
                  <a:schemeClr val="tx2"/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8" name="円/楕円 27"/>
          <p:cNvSpPr/>
          <p:nvPr userDrawn="1"/>
        </p:nvSpPr>
        <p:spPr>
          <a:xfrm>
            <a:off x="12002628" y="5485786"/>
            <a:ext cx="409325" cy="40932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/>
          <p:cNvSpPr/>
          <p:nvPr userDrawn="1"/>
        </p:nvSpPr>
        <p:spPr>
          <a:xfrm>
            <a:off x="3199615" y="1838884"/>
            <a:ext cx="3240360" cy="7200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 userDrawn="1"/>
        </p:nvSpPr>
        <p:spPr>
          <a:xfrm>
            <a:off x="11055142" y="1838884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77869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8" decel="10000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250"/>
                            </p:stCondLst>
                            <p:childTnLst>
                              <p:par>
                                <p:cTn id="22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75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500"/>
                            </p:stCondLst>
                            <p:childTnLst>
                              <p:par>
                                <p:cTn id="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500"/>
                            </p:stCondLst>
                            <p:childTnLst>
                              <p:par>
                                <p:cTn id="5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600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6500"/>
                            </p:stCondLst>
                            <p:childTnLst>
                              <p:par>
                                <p:cTn id="6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7000"/>
                            </p:stCondLst>
                            <p:childTnLst>
                              <p:par>
                                <p:cTn id="6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7500"/>
                            </p:stCondLst>
                            <p:childTnLst>
                              <p:par>
                                <p:cTn id="6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8000"/>
                            </p:stCondLst>
                            <p:childTnLst>
                              <p:par>
                                <p:cTn id="7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8500"/>
                            </p:stCondLst>
                            <p:childTnLst>
                              <p:par>
                                <p:cTn id="7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9000"/>
                            </p:stCondLst>
                            <p:childTnLst>
                              <p:par>
                                <p:cTn id="8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9500"/>
                            </p:stCondLst>
                            <p:childTnLst>
                              <p:par>
                                <p:cTn id="8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10000"/>
                            </p:stCondLst>
                            <p:childTnLst>
                              <p:par>
                                <p:cTn id="88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0850"/>
                            </p:stCondLst>
                            <p:childTnLst>
                              <p:par>
                                <p:cTn id="97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 animBg="1"/>
      <p:bldP spid="9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animBg="1"/>
      <p:bldP spid="1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animBg="1"/>
      <p:bldP spid="1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animBg="1"/>
      <p:bldP spid="2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animBg="1"/>
      <p:bldP spid="2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animBg="1"/>
      <p:bldP spid="27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animBg="1"/>
      <p:bldP spid="30" grpId="0" animBg="1"/>
      <p:bldP spid="31" grpId="0" animBg="1"/>
    </p:bldLst>
  </p:timing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正方形/長方形 13"/>
          <p:cNvSpPr/>
          <p:nvPr userDrawn="1"/>
        </p:nvSpPr>
        <p:spPr>
          <a:xfrm>
            <a:off x="-1" y="-1"/>
            <a:ext cx="18286413" cy="622662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8" name="図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9146" y="462980"/>
            <a:ext cx="7911618" cy="6409096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00301" y="1425361"/>
            <a:ext cx="3830770" cy="5446715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7296" y="2706412"/>
            <a:ext cx="2044962" cy="4165664"/>
          </a:xfrm>
          <a:prstGeom prst="rect">
            <a:avLst/>
          </a:prstGeom>
        </p:spPr>
      </p:pic>
      <p:sp>
        <p:nvSpPr>
          <p:cNvPr id="11" name="図プレースホルダー 8"/>
          <p:cNvSpPr>
            <a:spLocks noGrp="1"/>
          </p:cNvSpPr>
          <p:nvPr>
            <p:ph type="pic" sz="quarter" idx="12" hasCustomPrompt="1"/>
          </p:nvPr>
        </p:nvSpPr>
        <p:spPr>
          <a:xfrm>
            <a:off x="3394909" y="3236669"/>
            <a:ext cx="1709737" cy="310515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2" name="図プレースホルダー 8"/>
          <p:cNvSpPr>
            <a:spLocks noGrp="1"/>
          </p:cNvSpPr>
          <p:nvPr>
            <p:ph type="pic" sz="quarter" idx="13" hasCustomPrompt="1"/>
          </p:nvPr>
        </p:nvSpPr>
        <p:spPr>
          <a:xfrm>
            <a:off x="5489811" y="733010"/>
            <a:ext cx="7335815" cy="405623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3" name="図プレースホルダー 8"/>
          <p:cNvSpPr>
            <a:spLocks noGrp="1"/>
          </p:cNvSpPr>
          <p:nvPr>
            <p:ph type="pic" sz="quarter" idx="14" hasCustomPrompt="1"/>
          </p:nvPr>
        </p:nvSpPr>
        <p:spPr>
          <a:xfrm>
            <a:off x="13257470" y="1924050"/>
            <a:ext cx="3314700" cy="4434585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6" name="タイトル 1"/>
          <p:cNvSpPr>
            <a:spLocks noGrp="1"/>
          </p:cNvSpPr>
          <p:nvPr>
            <p:ph type="title" hasCustomPrompt="1"/>
          </p:nvPr>
        </p:nvSpPr>
        <p:spPr>
          <a:xfrm>
            <a:off x="725714" y="6771615"/>
            <a:ext cx="16822057" cy="1350907"/>
          </a:xfrm>
        </p:spPr>
        <p:txBody>
          <a:bodyPr anchor="b">
            <a:normAutofit/>
          </a:bodyPr>
          <a:lstStyle>
            <a:lvl1pPr algn="ctr">
              <a:defRPr sz="6600" baseline="0">
                <a:solidFill>
                  <a:schemeClr val="bg1"/>
                </a:solidFill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7" name="正方形/長方形 16"/>
          <p:cNvSpPr/>
          <p:nvPr userDrawn="1"/>
        </p:nvSpPr>
        <p:spPr>
          <a:xfrm>
            <a:off x="7522233" y="8137746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テキスト プレースホルダー 6"/>
          <p:cNvSpPr>
            <a:spLocks noGrp="1"/>
          </p:cNvSpPr>
          <p:nvPr>
            <p:ph type="body" sz="quarter" idx="42" hasCustomPrompt="1"/>
          </p:nvPr>
        </p:nvSpPr>
        <p:spPr>
          <a:xfrm>
            <a:off x="430238" y="8432792"/>
            <a:ext cx="17425936" cy="1509494"/>
          </a:xfrm>
        </p:spPr>
        <p:txBody>
          <a:bodyPr>
            <a:noAutofit/>
          </a:bodyPr>
          <a:lstStyle>
            <a:lvl1pPr algn="ctr">
              <a:defRPr sz="2000" b="0" i="0" u="none" baseline="0">
                <a:solidFill>
                  <a:schemeClr val="bg1"/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Description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5577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1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1" grpId="0"/>
      <p:bldP spid="12" grpId="0"/>
      <p:bldP spid="13" grpId="0"/>
      <p:bldP spid="16" grpId="0"/>
      <p:bldP spid="17" grpId="0" animBg="1"/>
      <p:bldP spid="1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b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正方形/長方形 25"/>
          <p:cNvSpPr/>
          <p:nvPr userDrawn="1"/>
        </p:nvSpPr>
        <p:spPr>
          <a:xfrm>
            <a:off x="-1" y="6350000"/>
            <a:ext cx="18286413" cy="3937000"/>
          </a:xfrm>
          <a:prstGeom prst="rect">
            <a:avLst/>
          </a:prstGeom>
          <a:solidFill>
            <a:schemeClr val="tx2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" name="正方形/長方形 1"/>
          <p:cNvSpPr/>
          <p:nvPr userDrawn="1"/>
        </p:nvSpPr>
        <p:spPr>
          <a:xfrm>
            <a:off x="-1" y="0"/>
            <a:ext cx="18286413" cy="1118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タイトル プレースホルダー 1"/>
          <p:cNvSpPr>
            <a:spLocks noGrp="1"/>
          </p:cNvSpPr>
          <p:nvPr>
            <p:ph type="title" hasCustomPrompt="1"/>
          </p:nvPr>
        </p:nvSpPr>
        <p:spPr>
          <a:xfrm>
            <a:off x="3072630" y="246956"/>
            <a:ext cx="14349567" cy="1203151"/>
          </a:xfrm>
          <a:prstGeom prst="rect">
            <a:avLst/>
          </a:prstGeom>
        </p:spPr>
        <p:txBody>
          <a:bodyPr vert="horz" lIns="163275" tIns="81638" rIns="163275" bIns="81638" rtlCol="0" anchor="ctr">
            <a:normAutofit/>
          </a:bodyPr>
          <a:lstStyle/>
          <a:p>
            <a:r>
              <a:rPr kumimoji="1" lang="en-US" altLang="ja-JP" dirty="0"/>
              <a:t>Slide Title</a:t>
            </a:r>
            <a:endParaRPr kumimoji="1" lang="ja-JP" altLang="en-US" dirty="0"/>
          </a:p>
        </p:txBody>
      </p:sp>
      <p:sp>
        <p:nvSpPr>
          <p:cNvPr id="13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14" name="正方形/長方形 13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図プレースホルダー 19"/>
          <p:cNvSpPr>
            <a:spLocks noGrp="1"/>
          </p:cNvSpPr>
          <p:nvPr>
            <p:ph type="pic" sz="quarter" idx="12" hasCustomPrompt="1"/>
          </p:nvPr>
        </p:nvSpPr>
        <p:spPr>
          <a:xfrm>
            <a:off x="803048" y="3255738"/>
            <a:ext cx="8534400" cy="4800600"/>
          </a:xfrm>
          <a:solidFill>
            <a:schemeClr val="accent3">
              <a:lumMod val="20000"/>
              <a:lumOff val="80000"/>
            </a:schemeClr>
          </a:solidFill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6" name="角丸四角形 7"/>
          <p:cNvSpPr/>
          <p:nvPr userDrawn="1"/>
        </p:nvSpPr>
        <p:spPr>
          <a:xfrm>
            <a:off x="803274" y="2768375"/>
            <a:ext cx="8534400" cy="487140"/>
          </a:xfrm>
          <a:custGeom>
            <a:avLst/>
            <a:gdLst/>
            <a:ahLst/>
            <a:cxnLst/>
            <a:rect l="l" t="t" r="r" b="b"/>
            <a:pathLst>
              <a:path w="8534400" h="487140">
                <a:moveTo>
                  <a:pt x="148176" y="0"/>
                </a:moveTo>
                <a:lnTo>
                  <a:pt x="8386224" y="0"/>
                </a:lnTo>
                <a:cubicBezTo>
                  <a:pt x="8468059" y="0"/>
                  <a:pt x="8534400" y="66341"/>
                  <a:pt x="8534400" y="148176"/>
                </a:cubicBezTo>
                <a:lnTo>
                  <a:pt x="8534400" y="487140"/>
                </a:lnTo>
                <a:lnTo>
                  <a:pt x="0" y="487140"/>
                </a:lnTo>
                <a:lnTo>
                  <a:pt x="0" y="148176"/>
                </a:lnTo>
                <a:cubicBezTo>
                  <a:pt x="0" y="66341"/>
                  <a:pt x="66341" y="0"/>
                  <a:pt x="148176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 userDrawn="1"/>
        </p:nvSpPr>
        <p:spPr>
          <a:xfrm>
            <a:off x="803274" y="3192015"/>
            <a:ext cx="8534400" cy="635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18" name="グループ化 17"/>
          <p:cNvGrpSpPr/>
          <p:nvPr userDrawn="1"/>
        </p:nvGrpSpPr>
        <p:grpSpPr>
          <a:xfrm>
            <a:off x="985610" y="2907170"/>
            <a:ext cx="542925" cy="142875"/>
            <a:chOff x="2524125" y="1614487"/>
            <a:chExt cx="542925" cy="142875"/>
          </a:xfrm>
        </p:grpSpPr>
        <p:sp>
          <p:nvSpPr>
            <p:cNvPr id="19" name="円/楕円 18"/>
            <p:cNvSpPr/>
            <p:nvPr userDrawn="1"/>
          </p:nvSpPr>
          <p:spPr>
            <a:xfrm>
              <a:off x="2524125" y="1614487"/>
              <a:ext cx="142875" cy="14287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0" name="円/楕円 19"/>
            <p:cNvSpPr/>
            <p:nvPr userDrawn="1"/>
          </p:nvSpPr>
          <p:spPr>
            <a:xfrm>
              <a:off x="2724150" y="1614487"/>
              <a:ext cx="142875" cy="14287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1" name="円/楕円 20"/>
            <p:cNvSpPr/>
            <p:nvPr userDrawn="1"/>
          </p:nvSpPr>
          <p:spPr>
            <a:xfrm>
              <a:off x="2924175" y="1614487"/>
              <a:ext cx="142875" cy="1428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22" name="グループ化 21"/>
          <p:cNvGrpSpPr/>
          <p:nvPr userDrawn="1"/>
        </p:nvGrpSpPr>
        <p:grpSpPr>
          <a:xfrm>
            <a:off x="8958034" y="2883357"/>
            <a:ext cx="200026" cy="190500"/>
            <a:chOff x="7781924" y="1704975"/>
            <a:chExt cx="200026" cy="190500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23" name="正方形/長方形 22"/>
            <p:cNvSpPr/>
            <p:nvPr userDrawn="1"/>
          </p:nvSpPr>
          <p:spPr>
            <a:xfrm>
              <a:off x="7781925" y="1704975"/>
              <a:ext cx="200025" cy="476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" name="正方形/長方形 23"/>
            <p:cNvSpPr/>
            <p:nvPr userDrawn="1"/>
          </p:nvSpPr>
          <p:spPr>
            <a:xfrm>
              <a:off x="7781925" y="1776413"/>
              <a:ext cx="200025" cy="476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5" name="正方形/長方形 24"/>
            <p:cNvSpPr/>
            <p:nvPr userDrawn="1"/>
          </p:nvSpPr>
          <p:spPr>
            <a:xfrm>
              <a:off x="7781924" y="1847850"/>
              <a:ext cx="200025" cy="476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38" name="正方形/長方形 37"/>
          <p:cNvSpPr/>
          <p:nvPr userDrawn="1"/>
        </p:nvSpPr>
        <p:spPr>
          <a:xfrm rot="2700000">
            <a:off x="2387421" y="4360030"/>
            <a:ext cx="12778290" cy="9622369"/>
          </a:xfrm>
          <a:custGeom>
            <a:avLst/>
            <a:gdLst/>
            <a:ahLst/>
            <a:cxnLst/>
            <a:rect l="l" t="t" r="r" b="b"/>
            <a:pathLst>
              <a:path w="12778290" h="9622369">
                <a:moveTo>
                  <a:pt x="2350963" y="1"/>
                </a:moveTo>
                <a:lnTo>
                  <a:pt x="12778290" y="0"/>
                </a:lnTo>
                <a:lnTo>
                  <a:pt x="3155921" y="9622369"/>
                </a:lnTo>
                <a:lnTo>
                  <a:pt x="0" y="9622369"/>
                </a:lnTo>
                <a:lnTo>
                  <a:pt x="5986665" y="3635704"/>
                </a:lnTo>
                <a:close/>
              </a:path>
            </a:pathLst>
          </a:cu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 userDrawn="1"/>
        </p:nvSpPr>
        <p:spPr>
          <a:xfrm>
            <a:off x="9873123" y="6594216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9782631" y="6715047"/>
            <a:ext cx="7794169" cy="2251154"/>
          </a:xfrm>
        </p:spPr>
        <p:txBody>
          <a:bodyPr anchor="t">
            <a:noAutofit/>
          </a:bodyPr>
          <a:lstStyle>
            <a:lvl1pPr algn="l">
              <a:defRPr sz="2000" i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1" name="テキスト プレースホルダー 6"/>
          <p:cNvSpPr>
            <a:spLocks noGrp="1"/>
          </p:cNvSpPr>
          <p:nvPr>
            <p:ph type="body" sz="quarter" idx="48" hasCustomPrompt="1"/>
          </p:nvPr>
        </p:nvSpPr>
        <p:spPr>
          <a:xfrm>
            <a:off x="10428801" y="2786683"/>
            <a:ext cx="7122599" cy="983673"/>
          </a:xfrm>
        </p:spPr>
        <p:txBody>
          <a:bodyPr anchor="ctr">
            <a:noAutofit/>
          </a:bodyPr>
          <a:lstStyle>
            <a:lvl1pPr algn="l">
              <a:defRPr sz="1800" b="0" i="0" u="none" baseline="0">
                <a:solidFill>
                  <a:schemeClr val="tx2"/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2" name="円/楕円 31"/>
          <p:cNvSpPr/>
          <p:nvPr userDrawn="1"/>
        </p:nvSpPr>
        <p:spPr>
          <a:xfrm>
            <a:off x="9873123" y="3073857"/>
            <a:ext cx="409325" cy="40932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テキスト プレースホルダー 6"/>
          <p:cNvSpPr>
            <a:spLocks noGrp="1"/>
          </p:cNvSpPr>
          <p:nvPr>
            <p:ph type="body" sz="quarter" idx="49" hasCustomPrompt="1"/>
          </p:nvPr>
        </p:nvSpPr>
        <p:spPr>
          <a:xfrm>
            <a:off x="10428801" y="3936611"/>
            <a:ext cx="7122599" cy="983673"/>
          </a:xfrm>
        </p:spPr>
        <p:txBody>
          <a:bodyPr anchor="ctr">
            <a:noAutofit/>
          </a:bodyPr>
          <a:lstStyle>
            <a:lvl1pPr algn="l">
              <a:defRPr sz="1800" b="0" i="0" u="none" baseline="0">
                <a:solidFill>
                  <a:schemeClr val="tx2"/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4" name="円/楕円 33"/>
          <p:cNvSpPr/>
          <p:nvPr userDrawn="1"/>
        </p:nvSpPr>
        <p:spPr>
          <a:xfrm>
            <a:off x="9873123" y="4223785"/>
            <a:ext cx="409325" cy="40932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テキスト プレースホルダー 6"/>
          <p:cNvSpPr>
            <a:spLocks noGrp="1"/>
          </p:cNvSpPr>
          <p:nvPr>
            <p:ph type="body" sz="quarter" idx="50" hasCustomPrompt="1"/>
          </p:nvPr>
        </p:nvSpPr>
        <p:spPr>
          <a:xfrm>
            <a:off x="10428801" y="5086538"/>
            <a:ext cx="7122599" cy="983673"/>
          </a:xfrm>
        </p:spPr>
        <p:txBody>
          <a:bodyPr anchor="ctr">
            <a:noAutofit/>
          </a:bodyPr>
          <a:lstStyle>
            <a:lvl1pPr algn="l">
              <a:defRPr sz="1800" b="0" i="0" u="none" baseline="0">
                <a:solidFill>
                  <a:schemeClr val="tx2"/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6" name="円/楕円 35"/>
          <p:cNvSpPr/>
          <p:nvPr userDrawn="1"/>
        </p:nvSpPr>
        <p:spPr>
          <a:xfrm>
            <a:off x="9873123" y="5373712"/>
            <a:ext cx="409325" cy="40932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円/楕円 36"/>
          <p:cNvSpPr/>
          <p:nvPr userDrawn="1"/>
        </p:nvSpPr>
        <p:spPr>
          <a:xfrm>
            <a:off x="2333099" y="1358472"/>
            <a:ext cx="576064" cy="57606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円/楕円 13"/>
          <p:cNvSpPr/>
          <p:nvPr userDrawn="1"/>
        </p:nvSpPr>
        <p:spPr>
          <a:xfrm>
            <a:off x="47390" y="0"/>
            <a:ext cx="1368152" cy="1021905"/>
          </a:xfrm>
          <a:custGeom>
            <a:avLst/>
            <a:gdLst/>
            <a:ahLst/>
            <a:cxnLst/>
            <a:rect l="l" t="t" r="r" b="b"/>
            <a:pathLst>
              <a:path w="1368152" h="1021905">
                <a:moveTo>
                  <a:pt x="92597" y="0"/>
                </a:moveTo>
                <a:lnTo>
                  <a:pt x="1275555" y="0"/>
                </a:lnTo>
                <a:cubicBezTo>
                  <a:pt x="1335432" y="98498"/>
                  <a:pt x="1368152" y="214342"/>
                  <a:pt x="1368152" y="337829"/>
                </a:cubicBezTo>
                <a:cubicBezTo>
                  <a:pt x="1368152" y="715634"/>
                  <a:pt x="1061881" y="1021905"/>
                  <a:pt x="684076" y="1021905"/>
                </a:cubicBezTo>
                <a:cubicBezTo>
                  <a:pt x="306271" y="1021905"/>
                  <a:pt x="0" y="715634"/>
                  <a:pt x="0" y="337829"/>
                </a:cubicBezTo>
                <a:cubicBezTo>
                  <a:pt x="0" y="214342"/>
                  <a:pt x="32720" y="98498"/>
                  <a:pt x="92597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円/楕円 39"/>
          <p:cNvSpPr/>
          <p:nvPr userDrawn="1"/>
        </p:nvSpPr>
        <p:spPr>
          <a:xfrm>
            <a:off x="1022872" y="1021906"/>
            <a:ext cx="792088" cy="79208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円/楕円 40"/>
          <p:cNvSpPr/>
          <p:nvPr userDrawn="1"/>
        </p:nvSpPr>
        <p:spPr>
          <a:xfrm>
            <a:off x="1811586" y="223637"/>
            <a:ext cx="992843" cy="99284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10507991" y="9463858"/>
            <a:ext cx="5790697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r>
              <a:rPr lang="en-US" altLang="ja-JP" dirty="0"/>
              <a:t>The Power of PowerPoint | thepopp.com</a:t>
            </a:r>
            <a:endParaRPr lang="ja-JP" altLang="en-US" dirty="0"/>
          </a:p>
        </p:txBody>
      </p:sp>
      <p:sp>
        <p:nvSpPr>
          <p:cNvPr id="43" name="円/楕円 42"/>
          <p:cNvSpPr/>
          <p:nvPr userDrawn="1"/>
        </p:nvSpPr>
        <p:spPr>
          <a:xfrm>
            <a:off x="16531653" y="9150345"/>
            <a:ext cx="434349" cy="434349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円/楕円 43"/>
          <p:cNvSpPr/>
          <p:nvPr userDrawn="1"/>
        </p:nvSpPr>
        <p:spPr>
          <a:xfrm>
            <a:off x="17151170" y="9166572"/>
            <a:ext cx="1080120" cy="10801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円/楕円 19"/>
          <p:cNvSpPr/>
          <p:nvPr userDrawn="1"/>
        </p:nvSpPr>
        <p:spPr>
          <a:xfrm>
            <a:off x="16289464" y="9704242"/>
            <a:ext cx="720080" cy="582759"/>
          </a:xfrm>
          <a:custGeom>
            <a:avLst/>
            <a:gdLst/>
            <a:ahLst/>
            <a:cxnLst/>
            <a:rect l="l" t="t" r="r" b="b"/>
            <a:pathLst>
              <a:path w="720080" h="582759">
                <a:moveTo>
                  <a:pt x="360040" y="0"/>
                </a:moveTo>
                <a:cubicBezTo>
                  <a:pt x="558884" y="0"/>
                  <a:pt x="720080" y="161195"/>
                  <a:pt x="720080" y="360040"/>
                </a:cubicBezTo>
                <a:cubicBezTo>
                  <a:pt x="720080" y="444579"/>
                  <a:pt x="690944" y="522313"/>
                  <a:pt x="640920" y="582759"/>
                </a:cubicBezTo>
                <a:lnTo>
                  <a:pt x="79160" y="582759"/>
                </a:lnTo>
                <a:cubicBezTo>
                  <a:pt x="29136" y="522313"/>
                  <a:pt x="0" y="444579"/>
                  <a:pt x="0" y="360040"/>
                </a:cubicBezTo>
                <a:cubicBezTo>
                  <a:pt x="0" y="161195"/>
                  <a:pt x="161195" y="0"/>
                  <a:pt x="36004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7151170" y="9432788"/>
            <a:ext cx="1080120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568486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9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4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4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9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4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4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4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" presetClass="entr" presetSubtype="9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4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4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4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" presetClass="entr" presetSubtype="9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4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4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4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" presetClass="entr" presetSubtype="6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4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4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4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" presetClass="entr" presetSubtype="6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4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4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4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" presetClass="entr" presetSubtype="6" decel="10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4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4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" presetClass="entr" presetSubtype="1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750"/>
                            </p:stCondLst>
                            <p:childTnLst>
                              <p:par>
                                <p:cTn id="6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2250"/>
                            </p:stCondLst>
                            <p:childTnLst>
                              <p:par>
                                <p:cTn id="73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2750"/>
                            </p:stCondLst>
                            <p:childTnLst>
                              <p:par>
                                <p:cTn id="77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3750"/>
                            </p:stCondLst>
                            <p:childTnLst>
                              <p:par>
                                <p:cTn id="1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4250"/>
                            </p:stCondLst>
                            <p:childTnLst>
                              <p:par>
                                <p:cTn id="1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4750"/>
                            </p:stCondLst>
                            <p:childTnLst>
                              <p:par>
                                <p:cTn id="1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5250"/>
                            </p:stCondLst>
                            <p:childTnLst>
                              <p:par>
                                <p:cTn id="1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5750"/>
                            </p:stCondLst>
                            <p:childTnLst>
                              <p:par>
                                <p:cTn id="1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1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6250"/>
                            </p:stCondLst>
                            <p:childTnLst>
                              <p:par>
                                <p:cTn id="1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6750"/>
                            </p:stCondLst>
                            <p:childTnLst>
                              <p:par>
                                <p:cTn id="1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9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7250"/>
                            </p:stCondLst>
                            <p:childTnLst>
                              <p:par>
                                <p:cTn id="141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7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8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3" grpId="0"/>
      <p:bldP spid="13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38" grpId="0" animBg="1"/>
      <p:bldP spid="28" grpId="0" animBg="1"/>
      <p:bldP spid="29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animBg="1"/>
      <p:bldP spid="3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animBg="1"/>
      <p:bldP spid="3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animBg="1"/>
      <p:bldP spid="37" grpId="0" animBg="1"/>
      <p:bldP spid="37" grpId="1" animBg="1"/>
      <p:bldP spid="39" grpId="0" animBg="1"/>
      <p:bldP spid="39" grpId="1" animBg="1"/>
      <p:bldP spid="40" grpId="0" animBg="1"/>
      <p:bldP spid="40" grpId="1" animBg="1"/>
      <p:bldP spid="41" grpId="0" animBg="1"/>
      <p:bldP spid="41" grpId="1" animBg="1"/>
      <p:bldP spid="42" grpId="0"/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6" grpId="0"/>
    </p:bldLst>
  </p:timing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and Animated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図プレースホルダー 34"/>
          <p:cNvSpPr>
            <a:spLocks noGrp="1"/>
          </p:cNvSpPr>
          <p:nvPr>
            <p:ph type="pic" sz="quarter" idx="14" hasCustomPrompt="1"/>
          </p:nvPr>
        </p:nvSpPr>
        <p:spPr>
          <a:xfrm>
            <a:off x="2095500" y="0"/>
            <a:ext cx="18286413" cy="10287000"/>
          </a:xfrm>
          <a:solidFill>
            <a:schemeClr val="accent1">
              <a:lumMod val="20000"/>
              <a:lumOff val="80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26" name="テキスト プレースホルダー 25"/>
          <p:cNvSpPr>
            <a:spLocks noGrp="1"/>
          </p:cNvSpPr>
          <p:nvPr>
            <p:ph type="body" sz="quarter" idx="11" hasCustomPrompt="1"/>
          </p:nvPr>
        </p:nvSpPr>
        <p:spPr>
          <a:xfrm flipH="1">
            <a:off x="1609270" y="0"/>
            <a:ext cx="8606971" cy="10287000"/>
          </a:xfrm>
          <a:prstGeom prst="parallelogram">
            <a:avLst>
              <a:gd name="adj" fmla="val 41863"/>
            </a:avLst>
          </a:prstGeom>
          <a:solidFill>
            <a:schemeClr val="accent1">
              <a:lumMod val="75000"/>
              <a:alpha val="40000"/>
            </a:schemeClr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31" name="テキスト プレースホルダー 25"/>
          <p:cNvSpPr>
            <a:spLocks noGrp="1"/>
          </p:cNvSpPr>
          <p:nvPr>
            <p:ph type="body" sz="quarter" idx="13" hasCustomPrompt="1"/>
          </p:nvPr>
        </p:nvSpPr>
        <p:spPr>
          <a:xfrm flipH="1">
            <a:off x="11977007" y="0"/>
            <a:ext cx="8606971" cy="10287000"/>
          </a:xfrm>
          <a:prstGeom prst="parallelogram">
            <a:avLst>
              <a:gd name="adj" fmla="val 41863"/>
            </a:avLst>
          </a:prstGeom>
          <a:solidFill>
            <a:schemeClr val="accent1">
              <a:lumMod val="75000"/>
              <a:alpha val="40000"/>
            </a:schemeClr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36" name="テキスト プレースホルダー 25"/>
          <p:cNvSpPr>
            <a:spLocks noGrp="1"/>
          </p:cNvSpPr>
          <p:nvPr>
            <p:ph type="body" sz="quarter" idx="15" hasCustomPrompt="1"/>
          </p:nvPr>
        </p:nvSpPr>
        <p:spPr>
          <a:xfrm flipH="1">
            <a:off x="-4691291" y="0"/>
            <a:ext cx="13914663" cy="10287000"/>
          </a:xfrm>
          <a:prstGeom prst="parallelogram">
            <a:avLst>
              <a:gd name="adj" fmla="val 35022"/>
            </a:avLst>
          </a:prstGeom>
          <a:solidFill>
            <a:schemeClr val="accent1">
              <a:lumMod val="75000"/>
            </a:schemeClr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37" name="テキスト プレースホルダー 25"/>
          <p:cNvSpPr>
            <a:spLocks noGrp="1"/>
          </p:cNvSpPr>
          <p:nvPr>
            <p:ph type="body" sz="quarter" idx="16" hasCustomPrompt="1"/>
          </p:nvPr>
        </p:nvSpPr>
        <p:spPr>
          <a:xfrm flipH="1">
            <a:off x="12963524" y="0"/>
            <a:ext cx="13914663" cy="10287000"/>
          </a:xfrm>
          <a:prstGeom prst="parallelogram">
            <a:avLst>
              <a:gd name="adj" fmla="val 35022"/>
            </a:avLst>
          </a:prstGeom>
          <a:solidFill>
            <a:schemeClr val="accent1">
              <a:lumMod val="75000"/>
            </a:schemeClr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38" name="テキスト プレースホルダー 25"/>
          <p:cNvSpPr>
            <a:spLocks noGrp="1"/>
          </p:cNvSpPr>
          <p:nvPr>
            <p:ph type="body" sz="quarter" idx="17" hasCustomPrompt="1"/>
          </p:nvPr>
        </p:nvSpPr>
        <p:spPr>
          <a:xfrm flipH="1">
            <a:off x="-9496426" y="0"/>
            <a:ext cx="5353051" cy="10287000"/>
          </a:xfrm>
          <a:prstGeom prst="parallelogram">
            <a:avLst>
              <a:gd name="adj" fmla="val 67559"/>
            </a:avLst>
          </a:prstGeom>
          <a:solidFill>
            <a:schemeClr val="bg1">
              <a:alpha val="30000"/>
            </a:schemeClr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39" name="テキスト プレースホルダー 25"/>
          <p:cNvSpPr>
            <a:spLocks noGrp="1"/>
          </p:cNvSpPr>
          <p:nvPr>
            <p:ph type="body" sz="quarter" idx="18" hasCustomPrompt="1"/>
          </p:nvPr>
        </p:nvSpPr>
        <p:spPr>
          <a:xfrm flipH="1">
            <a:off x="-6619883" y="0"/>
            <a:ext cx="4648207" cy="10287000"/>
          </a:xfrm>
          <a:prstGeom prst="parallelogram">
            <a:avLst>
              <a:gd name="adj" fmla="val 77247"/>
            </a:avLst>
          </a:prstGeom>
          <a:solidFill>
            <a:schemeClr val="bg1">
              <a:alpha val="30000"/>
            </a:schemeClr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40" name="タイトル プレースホルダー 1"/>
          <p:cNvSpPr>
            <a:spLocks noGrp="1"/>
          </p:cNvSpPr>
          <p:nvPr>
            <p:ph type="title" hasCustomPrompt="1"/>
          </p:nvPr>
        </p:nvSpPr>
        <p:spPr>
          <a:xfrm>
            <a:off x="559004" y="4055836"/>
            <a:ext cx="7235167" cy="3312381"/>
          </a:xfrm>
          <a:prstGeom prst="rect">
            <a:avLst/>
          </a:prstGeom>
        </p:spPr>
        <p:txBody>
          <a:bodyPr vert="horz" lIns="163275" tIns="81638" rIns="163275" bIns="81638" rtlCol="0" anchor="b">
            <a:normAutofit/>
          </a:bodyPr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2" name="テキスト プレースホルダー 6"/>
          <p:cNvSpPr>
            <a:spLocks noGrp="1"/>
          </p:cNvSpPr>
          <p:nvPr>
            <p:ph type="body" sz="quarter" idx="42" hasCustomPrompt="1"/>
          </p:nvPr>
        </p:nvSpPr>
        <p:spPr>
          <a:xfrm>
            <a:off x="567171" y="7667281"/>
            <a:ext cx="7227000" cy="2086317"/>
          </a:xfrm>
        </p:spPr>
        <p:txBody>
          <a:bodyPr>
            <a:noAutofit/>
          </a:bodyPr>
          <a:lstStyle>
            <a:lvl1pPr algn="l">
              <a:defRPr sz="2000" b="0" i="0" u="none" baseline="0">
                <a:solidFill>
                  <a:schemeClr val="bg1"/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Description goes here</a:t>
            </a:r>
            <a:endParaRPr kumimoji="1" lang="ja-JP" altLang="en-US" dirty="0"/>
          </a:p>
        </p:txBody>
      </p:sp>
      <p:sp>
        <p:nvSpPr>
          <p:cNvPr id="44" name="テキスト プレースホルダー 6"/>
          <p:cNvSpPr>
            <a:spLocks noGrp="1"/>
          </p:cNvSpPr>
          <p:nvPr>
            <p:ph type="body" sz="quarter" idx="43" hasCustomPrompt="1"/>
          </p:nvPr>
        </p:nvSpPr>
        <p:spPr>
          <a:xfrm rot="4250327">
            <a:off x="10978043" y="3220775"/>
            <a:ext cx="10698970" cy="4019551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7000" b="0" i="0" u="none" baseline="0">
                <a:solidFill>
                  <a:schemeClr val="bg1">
                    <a:alpha val="30000"/>
                  </a:schemeClr>
                </a:solidFill>
                <a:latin typeface="Route 159 Bold" pitchFamily="50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45" name="テキスト プレースホルダー 6"/>
          <p:cNvSpPr>
            <a:spLocks noGrp="1"/>
          </p:cNvSpPr>
          <p:nvPr>
            <p:ph type="body" sz="quarter" idx="44" hasCustomPrompt="1"/>
          </p:nvPr>
        </p:nvSpPr>
        <p:spPr>
          <a:xfrm>
            <a:off x="661514" y="7485852"/>
            <a:ext cx="3240000" cy="72000"/>
          </a:xfrm>
          <a:solidFill>
            <a:schemeClr val="bg1"/>
          </a:solidFill>
        </p:spPr>
        <p:txBody>
          <a:bodyPr>
            <a:noAutofit/>
          </a:bodyPr>
          <a:lstStyle>
            <a:lvl1pPr algn="l">
              <a:defRPr sz="2000" b="0" i="0" u="none" baseline="0">
                <a:solidFill>
                  <a:schemeClr val="bg1"/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871175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2" ac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2" ac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3" decel="10000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75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75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9" decel="100000" fill="hold" grpId="0" nodeType="withEffect">
                                  <p:stCondLst>
                                    <p:cond delay="7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2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26" grpId="0" animBg="1">
        <p:tmplLst>
          <p:tmpl>
            <p:tnLst>
              <p:par>
                <p:cTn presetID="2" presetClass="entr" presetSubtype="8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20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20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 animBg="1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200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200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0" animBg="1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7" grpId="0" animBg="1">
        <p:tmplLst>
          <p:tmpl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3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3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8" grpId="0" animBg="1">
        <p:tmplLst>
          <p:tmpl>
            <p:tnLst>
              <p:par>
                <p:cTn presetID="2" presetClass="entr" presetSubtype="2" ac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9" grpId="0" animBg="1">
        <p:tmplLst>
          <p:tmpl>
            <p:tnLst>
              <p:par>
                <p:cTn presetID="2" presetClass="entr" presetSubtype="2" ac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3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3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0" grpId="0"/>
      <p:bldP spid="42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1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 build="p">
        <p:tmplLst>
          <p:tmpl lvl="1">
            <p:tnLst>
              <p:par>
                <p:cTn presetID="2" presetClass="entr" presetSubtype="3" decel="100000" fill="hold" nodeType="withEffect">
                  <p:stCondLst>
                    <p:cond delay="25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4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4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5" grpId="0" animBg="1">
        <p:tmplLst>
          <p:tmpl>
            <p:tnLst>
              <p:par>
                <p:cTn presetID="2" presetClass="entr" presetSubtype="2" decel="100000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4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4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screen Imag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図プレースホルダー 34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-3175"/>
            <a:ext cx="18286413" cy="10287000"/>
          </a:xfrm>
          <a:solidFill>
            <a:schemeClr val="accent1">
              <a:lumMod val="20000"/>
              <a:lumOff val="80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4" name="タイトル プレースホルダー 1"/>
          <p:cNvSpPr>
            <a:spLocks noGrp="1"/>
          </p:cNvSpPr>
          <p:nvPr>
            <p:ph type="title" hasCustomPrompt="1"/>
          </p:nvPr>
        </p:nvSpPr>
        <p:spPr>
          <a:xfrm>
            <a:off x="-1" y="8563429"/>
            <a:ext cx="9142413" cy="1170617"/>
          </a:xfrm>
          <a:prstGeom prst="rect">
            <a:avLst/>
          </a:prstGeom>
          <a:solidFill>
            <a:schemeClr val="tx2">
              <a:alpha val="70000"/>
            </a:schemeClr>
          </a:solidFill>
        </p:spPr>
        <p:txBody>
          <a:bodyPr vert="horz" lIns="163275" tIns="81638" rIns="163275" bIns="81638" rtlCol="0" anchor="ctr">
            <a:normAutofit/>
          </a:bodyPr>
          <a:lstStyle>
            <a:lvl1pPr algn="ctr">
              <a:defRPr baseline="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31046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</p:bldLst>
  </p:timing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screen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図プレースホルダー 34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-3175"/>
            <a:ext cx="18286413" cy="10287000"/>
          </a:xfrm>
          <a:solidFill>
            <a:schemeClr val="accent1">
              <a:lumMod val="20000"/>
              <a:lumOff val="80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30326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&amp; Tex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図プレースホルダー 34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-3175"/>
            <a:ext cx="18286413" cy="10287000"/>
          </a:xfrm>
          <a:solidFill>
            <a:schemeClr val="accent1">
              <a:lumMod val="20000"/>
              <a:lumOff val="80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3" name="タイトル プレースホルダー 1"/>
          <p:cNvSpPr>
            <a:spLocks noGrp="1"/>
          </p:cNvSpPr>
          <p:nvPr>
            <p:ph type="title" hasCustomPrompt="1"/>
          </p:nvPr>
        </p:nvSpPr>
        <p:spPr>
          <a:xfrm>
            <a:off x="-1" y="6778172"/>
            <a:ext cx="18286414" cy="1843314"/>
          </a:xfrm>
          <a:prstGeom prst="rect">
            <a:avLst/>
          </a:prstGeom>
          <a:solidFill>
            <a:schemeClr val="tx2">
              <a:alpha val="50000"/>
            </a:schemeClr>
          </a:solidFill>
        </p:spPr>
        <p:txBody>
          <a:bodyPr vert="horz" lIns="163275" tIns="81638" rIns="163275" bIns="81638" rtlCol="0" anchor="ctr">
            <a:normAutofit/>
          </a:bodyPr>
          <a:lstStyle>
            <a:lvl1pPr algn="ctr">
              <a:defRPr baseline="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15" hasCustomPrompt="1"/>
          </p:nvPr>
        </p:nvSpPr>
        <p:spPr>
          <a:xfrm>
            <a:off x="456406" y="6894738"/>
            <a:ext cx="17373600" cy="1552575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6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990486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" presetClass="entr" presetSubtype="3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75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5" grpId="0" build="p">
        <p:tmplLst>
          <p:tmpl lvl="1">
            <p:tnLst>
              <p:par>
                <p:cTn presetID="2" presetClass="entr" presetSubtype="3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&amp; 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図プレースホルダー 34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-3175"/>
            <a:ext cx="18286413" cy="10287000"/>
          </a:xfrm>
          <a:solidFill>
            <a:schemeClr val="accent1">
              <a:lumMod val="20000"/>
              <a:lumOff val="80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4" name="テキスト プレースホルダー 4"/>
          <p:cNvSpPr>
            <a:spLocks noGrp="1"/>
          </p:cNvSpPr>
          <p:nvPr>
            <p:ph type="body" sz="quarter" idx="16" hasCustomPrompt="1"/>
          </p:nvPr>
        </p:nvSpPr>
        <p:spPr>
          <a:xfrm>
            <a:off x="-1" y="1016451"/>
            <a:ext cx="18286413" cy="1552575"/>
          </a:xfrm>
          <a:solidFill>
            <a:schemeClr val="tx2">
              <a:alpha val="40000"/>
            </a:schemeClr>
          </a:solidFill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72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15" hasCustomPrompt="1"/>
          </p:nvPr>
        </p:nvSpPr>
        <p:spPr>
          <a:xfrm>
            <a:off x="456406" y="1016452"/>
            <a:ext cx="17373600" cy="1552575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66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25659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>
        <p:tmplLst>
          <p:tmpl>
            <p:tnLst>
              <p:par>
                <p:cTn presetID="16" presetClass="entr" presetSubtype="37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barn(outVertical)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" grpId="1" build="p">
        <p:tmplLst>
          <p:tmpl lvl="1">
            <p:tnLst>
              <p:par>
                <p:cTn presetID="45" presetClass="entr" presetSubtype="0" fill="hold" nodeType="with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5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th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963261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 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図プレースホルダー 9"/>
          <p:cNvSpPr>
            <a:spLocks noGrp="1"/>
          </p:cNvSpPr>
          <p:nvPr>
            <p:ph type="pic" sz="quarter" idx="14" hasCustomPrompt="1"/>
          </p:nvPr>
        </p:nvSpPr>
        <p:spPr>
          <a:xfrm>
            <a:off x="6982966" y="2407196"/>
            <a:ext cx="11303446" cy="468052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 vert="horz" lIns="163275" tIns="81638" rIns="163275" bIns="81638" rtlCol="0">
            <a:normAutofit/>
          </a:bodyPr>
          <a:lstStyle>
            <a:lvl1pPr>
              <a:defRPr lang="ja-JP" altLang="en-US" i="1" dirty="0">
                <a:solidFill>
                  <a:schemeClr val="tx1">
                    <a:lumMod val="50000"/>
                    <a:lumOff val="50000"/>
                  </a:schemeClr>
                </a:solidFill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テキスト プレースホルダー 6"/>
          <p:cNvSpPr>
            <a:spLocks noGrp="1"/>
          </p:cNvSpPr>
          <p:nvPr>
            <p:ph type="body" sz="quarter" idx="15" hasCustomPrompt="1"/>
          </p:nvPr>
        </p:nvSpPr>
        <p:spPr>
          <a:xfrm>
            <a:off x="1078310" y="7663779"/>
            <a:ext cx="16200313" cy="1530553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2" name="正方形/長方形 11"/>
          <p:cNvSpPr/>
          <p:nvPr userDrawn="1"/>
        </p:nvSpPr>
        <p:spPr>
          <a:xfrm>
            <a:off x="1222326" y="7519764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 userDrawn="1"/>
        </p:nvSpPr>
        <p:spPr>
          <a:xfrm>
            <a:off x="0" y="2407196"/>
            <a:ext cx="6982966" cy="468052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5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1078310" y="2767236"/>
            <a:ext cx="5400599" cy="4032448"/>
          </a:xfrm>
        </p:spPr>
        <p:txBody>
          <a:bodyPr anchor="b">
            <a:normAutofit/>
          </a:bodyPr>
          <a:lstStyle>
            <a:lvl1pPr algn="r">
              <a:defRPr sz="3600" baseline="0">
                <a:solidFill>
                  <a:schemeClr val="bg1"/>
                </a:solidFill>
                <a:latin typeface="Route 159 Light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11427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775"/>
                            </p:stCondLst>
                            <p:childTnLst>
                              <p:par>
                                <p:cTn id="24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11" grpId="0" build="allAtOnce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 animBg="1"/>
      <p:bldP spid="14" grpId="0" animBg="1"/>
      <p:bldP spid="15" grpId="0" build="allAtOnce">
        <p:tmplLst>
          <p:tmpl lvl="1">
            <p:tnLst>
              <p:par>
                <p:cTn presetID="22" presetClass="entr" presetSubtype="4" fill="hold" nodeType="with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37563676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Tex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 hasCustomPrompt="1"/>
          </p:nvPr>
        </p:nvSpPr>
        <p:spPr>
          <a:xfrm>
            <a:off x="725715" y="2830287"/>
            <a:ext cx="16826888" cy="4368800"/>
          </a:xfrm>
          <a:prstGeom prst="rect">
            <a:avLst/>
          </a:prstGeom>
        </p:spPr>
        <p:txBody>
          <a:bodyPr vert="horz" lIns="163275" tIns="81638" rIns="163275" bIns="81638" rtlCol="0" anchor="ctr">
            <a:normAutofit/>
          </a:bodyPr>
          <a:lstStyle>
            <a:lvl1pPr algn="ctr">
              <a:defRPr baseline="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Message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486144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正方形/長方形 8"/>
          <p:cNvSpPr/>
          <p:nvPr userDrawn="1"/>
        </p:nvSpPr>
        <p:spPr>
          <a:xfrm>
            <a:off x="-1" y="5964072"/>
            <a:ext cx="18286413" cy="4322928"/>
          </a:xfrm>
          <a:prstGeom prst="rect">
            <a:avLst/>
          </a:prstGeom>
          <a:solidFill>
            <a:schemeClr val="tx2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" name="正方形/長方形 1"/>
          <p:cNvSpPr/>
          <p:nvPr userDrawn="1"/>
        </p:nvSpPr>
        <p:spPr>
          <a:xfrm>
            <a:off x="-1" y="0"/>
            <a:ext cx="18286413" cy="1118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10507991" y="9463858"/>
            <a:ext cx="5790697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r>
              <a:rPr lang="en-US" altLang="ja-JP" dirty="0"/>
              <a:t>The Power of PowerPoint | thepopp.com</a:t>
            </a:r>
            <a:endParaRPr lang="ja-JP" altLang="en-US" dirty="0"/>
          </a:p>
        </p:txBody>
      </p:sp>
      <p:sp>
        <p:nvSpPr>
          <p:cNvPr id="5" name="円/楕円 4"/>
          <p:cNvSpPr/>
          <p:nvPr userDrawn="1"/>
        </p:nvSpPr>
        <p:spPr>
          <a:xfrm>
            <a:off x="16531653" y="9150345"/>
            <a:ext cx="434349" cy="434349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円/楕円 5"/>
          <p:cNvSpPr/>
          <p:nvPr userDrawn="1"/>
        </p:nvSpPr>
        <p:spPr>
          <a:xfrm>
            <a:off x="17151170" y="9166572"/>
            <a:ext cx="1080120" cy="10801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円/楕円 19"/>
          <p:cNvSpPr/>
          <p:nvPr userDrawn="1"/>
        </p:nvSpPr>
        <p:spPr>
          <a:xfrm>
            <a:off x="16289464" y="9704242"/>
            <a:ext cx="720080" cy="582759"/>
          </a:xfrm>
          <a:custGeom>
            <a:avLst/>
            <a:gdLst/>
            <a:ahLst/>
            <a:cxnLst/>
            <a:rect l="l" t="t" r="r" b="b"/>
            <a:pathLst>
              <a:path w="720080" h="582759">
                <a:moveTo>
                  <a:pt x="360040" y="0"/>
                </a:moveTo>
                <a:cubicBezTo>
                  <a:pt x="558884" y="0"/>
                  <a:pt x="720080" y="161195"/>
                  <a:pt x="720080" y="360040"/>
                </a:cubicBezTo>
                <a:cubicBezTo>
                  <a:pt x="720080" y="444579"/>
                  <a:pt x="690944" y="522313"/>
                  <a:pt x="640920" y="582759"/>
                </a:cubicBezTo>
                <a:lnTo>
                  <a:pt x="79160" y="582759"/>
                </a:lnTo>
                <a:cubicBezTo>
                  <a:pt x="29136" y="522313"/>
                  <a:pt x="0" y="444579"/>
                  <a:pt x="0" y="360040"/>
                </a:cubicBezTo>
                <a:cubicBezTo>
                  <a:pt x="0" y="161195"/>
                  <a:pt x="161195" y="0"/>
                  <a:pt x="36004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7151170" y="9432788"/>
            <a:ext cx="1080120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98163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6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4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4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6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4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4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4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" presetClass="entr" presetSubtype="6" decel="10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400"/>
                            </p:stCondLst>
                            <p:childTnLst>
                              <p:par>
                                <p:cTn id="33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4" grpId="0"/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/>
    </p:bldLst>
  </p:timing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0.xml"/><Relationship Id="rId13" Type="http://schemas.openxmlformats.org/officeDocument/2006/relationships/slideLayout" Target="../slideLayouts/slideLayout55.xml"/><Relationship Id="rId18" Type="http://schemas.openxmlformats.org/officeDocument/2006/relationships/slideLayout" Target="../slideLayouts/slideLayout60.xml"/><Relationship Id="rId26" Type="http://schemas.openxmlformats.org/officeDocument/2006/relationships/slideLayout" Target="../slideLayouts/slideLayout68.xml"/><Relationship Id="rId3" Type="http://schemas.openxmlformats.org/officeDocument/2006/relationships/slideLayout" Target="../slideLayouts/slideLayout45.xml"/><Relationship Id="rId21" Type="http://schemas.openxmlformats.org/officeDocument/2006/relationships/slideLayout" Target="../slideLayouts/slideLayout63.xml"/><Relationship Id="rId7" Type="http://schemas.openxmlformats.org/officeDocument/2006/relationships/slideLayout" Target="../slideLayouts/slideLayout49.xml"/><Relationship Id="rId12" Type="http://schemas.openxmlformats.org/officeDocument/2006/relationships/slideLayout" Target="../slideLayouts/slideLayout54.xml"/><Relationship Id="rId17" Type="http://schemas.openxmlformats.org/officeDocument/2006/relationships/slideLayout" Target="../slideLayouts/slideLayout59.xml"/><Relationship Id="rId25" Type="http://schemas.openxmlformats.org/officeDocument/2006/relationships/slideLayout" Target="../slideLayouts/slideLayout67.xml"/><Relationship Id="rId2" Type="http://schemas.openxmlformats.org/officeDocument/2006/relationships/slideLayout" Target="../slideLayouts/slideLayout44.xml"/><Relationship Id="rId16" Type="http://schemas.openxmlformats.org/officeDocument/2006/relationships/slideLayout" Target="../slideLayouts/slideLayout58.xml"/><Relationship Id="rId20" Type="http://schemas.openxmlformats.org/officeDocument/2006/relationships/slideLayout" Target="../slideLayouts/slideLayout62.xml"/><Relationship Id="rId1" Type="http://schemas.openxmlformats.org/officeDocument/2006/relationships/slideLayout" Target="../slideLayouts/slideLayout43.xml"/><Relationship Id="rId6" Type="http://schemas.openxmlformats.org/officeDocument/2006/relationships/slideLayout" Target="../slideLayouts/slideLayout48.xml"/><Relationship Id="rId11" Type="http://schemas.openxmlformats.org/officeDocument/2006/relationships/slideLayout" Target="../slideLayouts/slideLayout53.xml"/><Relationship Id="rId24" Type="http://schemas.openxmlformats.org/officeDocument/2006/relationships/slideLayout" Target="../slideLayouts/slideLayout66.xml"/><Relationship Id="rId5" Type="http://schemas.openxmlformats.org/officeDocument/2006/relationships/slideLayout" Target="../slideLayouts/slideLayout47.xml"/><Relationship Id="rId15" Type="http://schemas.openxmlformats.org/officeDocument/2006/relationships/slideLayout" Target="../slideLayouts/slideLayout57.xml"/><Relationship Id="rId23" Type="http://schemas.openxmlformats.org/officeDocument/2006/relationships/slideLayout" Target="../slideLayouts/slideLayout65.xml"/><Relationship Id="rId28" Type="http://schemas.openxmlformats.org/officeDocument/2006/relationships/theme" Target="../theme/theme2.xml"/><Relationship Id="rId10" Type="http://schemas.openxmlformats.org/officeDocument/2006/relationships/slideLayout" Target="../slideLayouts/slideLayout52.xml"/><Relationship Id="rId19" Type="http://schemas.openxmlformats.org/officeDocument/2006/relationships/slideLayout" Target="../slideLayouts/slideLayout61.xml"/><Relationship Id="rId4" Type="http://schemas.openxmlformats.org/officeDocument/2006/relationships/slideLayout" Target="../slideLayouts/slideLayout46.xml"/><Relationship Id="rId9" Type="http://schemas.openxmlformats.org/officeDocument/2006/relationships/slideLayout" Target="../slideLayouts/slideLayout51.xml"/><Relationship Id="rId14" Type="http://schemas.openxmlformats.org/officeDocument/2006/relationships/slideLayout" Target="../slideLayouts/slideLayout56.xml"/><Relationship Id="rId22" Type="http://schemas.openxmlformats.org/officeDocument/2006/relationships/slideLayout" Target="../slideLayouts/slideLayout64.xml"/><Relationship Id="rId27" Type="http://schemas.openxmlformats.org/officeDocument/2006/relationships/slideLayout" Target="../slideLayouts/slideLayout6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7.xml"/><Relationship Id="rId13" Type="http://schemas.openxmlformats.org/officeDocument/2006/relationships/slideLayout" Target="../slideLayouts/slideLayout82.xml"/><Relationship Id="rId18" Type="http://schemas.openxmlformats.org/officeDocument/2006/relationships/slideLayout" Target="../slideLayouts/slideLayout87.xml"/><Relationship Id="rId3" Type="http://schemas.openxmlformats.org/officeDocument/2006/relationships/slideLayout" Target="../slideLayouts/slideLayout72.xml"/><Relationship Id="rId21" Type="http://schemas.openxmlformats.org/officeDocument/2006/relationships/slideLayout" Target="../slideLayouts/slideLayout90.xml"/><Relationship Id="rId7" Type="http://schemas.openxmlformats.org/officeDocument/2006/relationships/slideLayout" Target="../slideLayouts/slideLayout76.xml"/><Relationship Id="rId12" Type="http://schemas.openxmlformats.org/officeDocument/2006/relationships/slideLayout" Target="../slideLayouts/slideLayout81.xml"/><Relationship Id="rId17" Type="http://schemas.openxmlformats.org/officeDocument/2006/relationships/slideLayout" Target="../slideLayouts/slideLayout86.xml"/><Relationship Id="rId2" Type="http://schemas.openxmlformats.org/officeDocument/2006/relationships/slideLayout" Target="../slideLayouts/slideLayout71.xml"/><Relationship Id="rId16" Type="http://schemas.openxmlformats.org/officeDocument/2006/relationships/slideLayout" Target="../slideLayouts/slideLayout85.xml"/><Relationship Id="rId20" Type="http://schemas.openxmlformats.org/officeDocument/2006/relationships/slideLayout" Target="../slideLayouts/slideLayout89.xml"/><Relationship Id="rId1" Type="http://schemas.openxmlformats.org/officeDocument/2006/relationships/slideLayout" Target="../slideLayouts/slideLayout70.xml"/><Relationship Id="rId6" Type="http://schemas.openxmlformats.org/officeDocument/2006/relationships/slideLayout" Target="../slideLayouts/slideLayout75.xml"/><Relationship Id="rId11" Type="http://schemas.openxmlformats.org/officeDocument/2006/relationships/slideLayout" Target="../slideLayouts/slideLayout80.xml"/><Relationship Id="rId24" Type="http://schemas.openxmlformats.org/officeDocument/2006/relationships/theme" Target="../theme/theme3.xml"/><Relationship Id="rId5" Type="http://schemas.openxmlformats.org/officeDocument/2006/relationships/slideLayout" Target="../slideLayouts/slideLayout74.xml"/><Relationship Id="rId15" Type="http://schemas.openxmlformats.org/officeDocument/2006/relationships/slideLayout" Target="../slideLayouts/slideLayout84.xml"/><Relationship Id="rId23" Type="http://schemas.openxmlformats.org/officeDocument/2006/relationships/slideLayout" Target="../slideLayouts/slideLayout92.xml"/><Relationship Id="rId10" Type="http://schemas.openxmlformats.org/officeDocument/2006/relationships/slideLayout" Target="../slideLayouts/slideLayout79.xml"/><Relationship Id="rId19" Type="http://schemas.openxmlformats.org/officeDocument/2006/relationships/slideLayout" Target="../slideLayouts/slideLayout88.xml"/><Relationship Id="rId4" Type="http://schemas.openxmlformats.org/officeDocument/2006/relationships/slideLayout" Target="../slideLayouts/slideLayout73.xml"/><Relationship Id="rId9" Type="http://schemas.openxmlformats.org/officeDocument/2006/relationships/slideLayout" Target="../slideLayouts/slideLayout78.xml"/><Relationship Id="rId14" Type="http://schemas.openxmlformats.org/officeDocument/2006/relationships/slideLayout" Target="../slideLayouts/slideLayout83.xml"/><Relationship Id="rId22" Type="http://schemas.openxmlformats.org/officeDocument/2006/relationships/slideLayout" Target="../slideLayouts/slideLayout9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正方形/長方形 14"/>
          <p:cNvSpPr/>
          <p:nvPr userDrawn="1"/>
        </p:nvSpPr>
        <p:spPr>
          <a:xfrm>
            <a:off x="-1" y="0"/>
            <a:ext cx="18286413" cy="1118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3072630" y="246956"/>
            <a:ext cx="14349567" cy="1203151"/>
          </a:xfrm>
          <a:prstGeom prst="rect">
            <a:avLst/>
          </a:prstGeom>
        </p:spPr>
        <p:txBody>
          <a:bodyPr vert="horz" lIns="163275" tIns="81638" rIns="163275" bIns="81638" rtlCol="0" anchor="ctr">
            <a:normAutofit/>
          </a:bodyPr>
          <a:lstStyle/>
          <a:p>
            <a:r>
              <a:rPr kumimoji="1" lang="en-US" altLang="ja-JP" dirty="0"/>
              <a:t>Master Title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914321" y="2400301"/>
            <a:ext cx="16457772" cy="6788945"/>
          </a:xfrm>
          <a:prstGeom prst="rect">
            <a:avLst/>
          </a:prstGeom>
        </p:spPr>
        <p:txBody>
          <a:bodyPr vert="horz" lIns="163275" tIns="81638" rIns="163275" bIns="81638" rtlCol="0">
            <a:normAutofit/>
          </a:bodyPr>
          <a:lstStyle/>
          <a:p>
            <a:pPr lvl="0"/>
            <a:r>
              <a:rPr kumimoji="1" lang="en-US" altLang="ja-JP" dirty="0"/>
              <a:t>MASTER TEXT</a:t>
            </a:r>
            <a:endParaRPr kumimoji="1" lang="ja-JP" altLang="en-US" dirty="0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10507991" y="9463858"/>
            <a:ext cx="5790697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r>
              <a:rPr lang="en-US" altLang="ja-JP" dirty="0"/>
              <a:t>The Power of PowerPoint | thepopp.com</a:t>
            </a:r>
            <a:endParaRPr lang="ja-JP" altLang="en-US" dirty="0"/>
          </a:p>
        </p:txBody>
      </p:sp>
      <p:sp>
        <p:nvSpPr>
          <p:cNvPr id="13" name="円/楕円 12"/>
          <p:cNvSpPr/>
          <p:nvPr userDrawn="1"/>
        </p:nvSpPr>
        <p:spPr>
          <a:xfrm>
            <a:off x="2333099" y="1358472"/>
            <a:ext cx="576064" cy="57606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円/楕円 13"/>
          <p:cNvSpPr/>
          <p:nvPr userDrawn="1"/>
        </p:nvSpPr>
        <p:spPr>
          <a:xfrm>
            <a:off x="47390" y="0"/>
            <a:ext cx="1368152" cy="1021905"/>
          </a:xfrm>
          <a:custGeom>
            <a:avLst/>
            <a:gdLst/>
            <a:ahLst/>
            <a:cxnLst/>
            <a:rect l="l" t="t" r="r" b="b"/>
            <a:pathLst>
              <a:path w="1368152" h="1021905">
                <a:moveTo>
                  <a:pt x="92597" y="0"/>
                </a:moveTo>
                <a:lnTo>
                  <a:pt x="1275555" y="0"/>
                </a:lnTo>
                <a:cubicBezTo>
                  <a:pt x="1335432" y="98498"/>
                  <a:pt x="1368152" y="214342"/>
                  <a:pt x="1368152" y="337829"/>
                </a:cubicBezTo>
                <a:cubicBezTo>
                  <a:pt x="1368152" y="715634"/>
                  <a:pt x="1061881" y="1021905"/>
                  <a:pt x="684076" y="1021905"/>
                </a:cubicBezTo>
                <a:cubicBezTo>
                  <a:pt x="306271" y="1021905"/>
                  <a:pt x="0" y="715634"/>
                  <a:pt x="0" y="337829"/>
                </a:cubicBezTo>
                <a:cubicBezTo>
                  <a:pt x="0" y="214342"/>
                  <a:pt x="32720" y="98498"/>
                  <a:pt x="92597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円/楕円 17"/>
          <p:cNvSpPr/>
          <p:nvPr userDrawn="1"/>
        </p:nvSpPr>
        <p:spPr>
          <a:xfrm>
            <a:off x="1022872" y="1021906"/>
            <a:ext cx="792088" cy="79208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円/楕円 18"/>
          <p:cNvSpPr/>
          <p:nvPr userDrawn="1"/>
        </p:nvSpPr>
        <p:spPr>
          <a:xfrm>
            <a:off x="1811586" y="223637"/>
            <a:ext cx="992843" cy="99284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円/楕円 20"/>
          <p:cNvSpPr/>
          <p:nvPr userDrawn="1"/>
        </p:nvSpPr>
        <p:spPr>
          <a:xfrm>
            <a:off x="16531653" y="9150345"/>
            <a:ext cx="434349" cy="434349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円/楕円 22"/>
          <p:cNvSpPr/>
          <p:nvPr userDrawn="1"/>
        </p:nvSpPr>
        <p:spPr>
          <a:xfrm>
            <a:off x="17151170" y="9166572"/>
            <a:ext cx="1080120" cy="10801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円/楕円 19"/>
          <p:cNvSpPr/>
          <p:nvPr userDrawn="1"/>
        </p:nvSpPr>
        <p:spPr>
          <a:xfrm>
            <a:off x="16289464" y="9704242"/>
            <a:ext cx="720080" cy="582759"/>
          </a:xfrm>
          <a:custGeom>
            <a:avLst/>
            <a:gdLst/>
            <a:ahLst/>
            <a:cxnLst/>
            <a:rect l="l" t="t" r="r" b="b"/>
            <a:pathLst>
              <a:path w="720080" h="582759">
                <a:moveTo>
                  <a:pt x="360040" y="0"/>
                </a:moveTo>
                <a:cubicBezTo>
                  <a:pt x="558884" y="0"/>
                  <a:pt x="720080" y="161195"/>
                  <a:pt x="720080" y="360040"/>
                </a:cubicBezTo>
                <a:cubicBezTo>
                  <a:pt x="720080" y="444579"/>
                  <a:pt x="690944" y="522313"/>
                  <a:pt x="640920" y="582759"/>
                </a:cubicBezTo>
                <a:lnTo>
                  <a:pt x="79160" y="582759"/>
                </a:lnTo>
                <a:cubicBezTo>
                  <a:pt x="29136" y="522313"/>
                  <a:pt x="0" y="444579"/>
                  <a:pt x="0" y="360040"/>
                </a:cubicBezTo>
                <a:cubicBezTo>
                  <a:pt x="0" y="161195"/>
                  <a:pt x="161195" y="0"/>
                  <a:pt x="36004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7151170" y="9432788"/>
            <a:ext cx="1080120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1053120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748" r:id="rId2"/>
    <p:sldLayoutId id="2147483675" r:id="rId3"/>
    <p:sldLayoutId id="2147483751" r:id="rId4"/>
    <p:sldLayoutId id="2147483676" r:id="rId5"/>
    <p:sldLayoutId id="2147483773" r:id="rId6"/>
    <p:sldLayoutId id="2147483752" r:id="rId7"/>
    <p:sldLayoutId id="2147483706" r:id="rId8"/>
    <p:sldLayoutId id="2147483660" r:id="rId9"/>
    <p:sldLayoutId id="2147483704" r:id="rId10"/>
    <p:sldLayoutId id="2147483671" r:id="rId11"/>
    <p:sldLayoutId id="2147483718" r:id="rId12"/>
    <p:sldLayoutId id="2147483680" r:id="rId13"/>
    <p:sldLayoutId id="2147483757" r:id="rId14"/>
    <p:sldLayoutId id="2147483691" r:id="rId15"/>
    <p:sldLayoutId id="2147483702" r:id="rId16"/>
    <p:sldLayoutId id="2147483750" r:id="rId17"/>
    <p:sldLayoutId id="2147483684" r:id="rId18"/>
    <p:sldLayoutId id="2147483749" r:id="rId19"/>
    <p:sldLayoutId id="2147483686" r:id="rId20"/>
    <p:sldLayoutId id="2147483689" r:id="rId21"/>
    <p:sldLayoutId id="2147483690" r:id="rId22"/>
    <p:sldLayoutId id="2147483682" r:id="rId23"/>
    <p:sldLayoutId id="2147483705" r:id="rId24"/>
    <p:sldLayoutId id="2147483710" r:id="rId25"/>
    <p:sldLayoutId id="2147483712" r:id="rId26"/>
    <p:sldLayoutId id="2147483713" r:id="rId27"/>
    <p:sldLayoutId id="2147483716" r:id="rId28"/>
    <p:sldLayoutId id="2147483715" r:id="rId29"/>
    <p:sldLayoutId id="2147483735" r:id="rId30"/>
    <p:sldLayoutId id="2147483719" r:id="rId31"/>
    <p:sldLayoutId id="2147483725" r:id="rId32"/>
    <p:sldLayoutId id="2147483726" r:id="rId33"/>
    <p:sldLayoutId id="2147483727" r:id="rId34"/>
    <p:sldLayoutId id="2147483728" r:id="rId35"/>
    <p:sldLayoutId id="2147483734" r:id="rId36"/>
    <p:sldLayoutId id="2147483753" r:id="rId37"/>
    <p:sldLayoutId id="2147483756" r:id="rId38"/>
    <p:sldLayoutId id="2147483758" r:id="rId39"/>
    <p:sldLayoutId id="2147483693" r:id="rId40"/>
    <p:sldLayoutId id="2147483714" r:id="rId41"/>
    <p:sldLayoutId id="2147483775" r:id="rId42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9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4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4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9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4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4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4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" presetClass="entr" presetSubtype="9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4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4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4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" presetClass="entr" presetSubtype="9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4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4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4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" presetClass="entr" presetSubtype="6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4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4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4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" presetClass="entr" presetSubtype="6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4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4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4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" presetClass="entr" presetSubtype="6" decel="1000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4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4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4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13" grpId="0" animBg="1"/>
      <p:bldP spid="13" grpId="1" animBg="1"/>
      <p:bldP spid="14" grpId="0" animBg="1"/>
      <p:bldP spid="14" grpId="1" animBg="1"/>
      <p:bldP spid="18" grpId="0" animBg="1"/>
      <p:bldP spid="18" grpId="1" animBg="1"/>
      <p:bldP spid="19" grpId="0" animBg="1"/>
      <p:bldP spid="19" grpId="1" animBg="1"/>
      <p:bldP spid="21" grpId="0" animBg="1"/>
      <p:bldP spid="21" grpId="1" animBg="1"/>
      <p:bldP spid="23" grpId="0" animBg="1"/>
      <p:bldP spid="23" grpId="1" animBg="1"/>
      <p:bldP spid="20" grpId="0" animBg="1"/>
      <p:bldP spid="20" grpId="1" animBg="1"/>
      <p:bldP spid="6" grpId="0"/>
    </p:bldLst>
  </p:timing>
  <p:hf hdr="0" dt="0"/>
  <p:txStyles>
    <p:titleStyle>
      <a:lvl1pPr algn="l" defTabSz="1632753" rtl="0" eaLnBrk="1" latinLnBrk="0" hangingPunct="1">
        <a:spcBef>
          <a:spcPct val="0"/>
        </a:spcBef>
        <a:buNone/>
        <a:defRPr kumimoji="1" sz="6000" kern="1200" baseline="0">
          <a:solidFill>
            <a:schemeClr val="tx1">
              <a:lumMod val="75000"/>
              <a:lumOff val="25000"/>
            </a:schemeClr>
          </a:solidFill>
          <a:latin typeface="Route 159 UltraLight" pitchFamily="50" charset="0"/>
          <a:ea typeface="+mj-ea"/>
          <a:cs typeface="+mj-cs"/>
        </a:defRPr>
      </a:lvl1pPr>
    </p:titleStyle>
    <p:bodyStyle>
      <a:lvl1pPr marL="0" indent="0" algn="l" defTabSz="1632753" rtl="0" eaLnBrk="1" latinLnBrk="0" hangingPunct="1">
        <a:lnSpc>
          <a:spcPct val="120000"/>
        </a:lnSpc>
        <a:spcBef>
          <a:spcPts val="1200"/>
        </a:spcBef>
        <a:buFont typeface="Arial" panose="020B0604020202020204" pitchFamily="34" charset="0"/>
        <a:buNone/>
        <a:defRPr kumimoji="1" sz="24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1326612" indent="-510235" algn="l" defTabSz="1632753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5000" kern="1200">
          <a:solidFill>
            <a:schemeClr val="tx1"/>
          </a:solidFill>
          <a:latin typeface="+mn-lt"/>
          <a:ea typeface="+mn-ea"/>
          <a:cs typeface="+mn-cs"/>
        </a:defRPr>
      </a:lvl2pPr>
      <a:lvl3pPr marL="2040941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4300" kern="1200">
          <a:solidFill>
            <a:schemeClr val="tx1"/>
          </a:solidFill>
          <a:latin typeface="+mn-lt"/>
          <a:ea typeface="+mn-ea"/>
          <a:cs typeface="+mn-cs"/>
        </a:defRPr>
      </a:lvl3pPr>
      <a:lvl4pPr marL="2857317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73693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»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490070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306446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122822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6939199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816376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632753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449129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3265505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4081882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898258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714634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531011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914322" y="246956"/>
            <a:ext cx="16507876" cy="1203151"/>
          </a:xfrm>
          <a:prstGeom prst="rect">
            <a:avLst/>
          </a:prstGeom>
        </p:spPr>
        <p:txBody>
          <a:bodyPr vert="horz" lIns="163275" tIns="81638" rIns="163275" bIns="81638" rtlCol="0" anchor="ctr">
            <a:normAutofit/>
          </a:bodyPr>
          <a:lstStyle/>
          <a:p>
            <a:r>
              <a:rPr kumimoji="1" lang="en-US" altLang="ja-JP" dirty="0"/>
              <a:t>Master Title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914321" y="2400301"/>
            <a:ext cx="16457772" cy="6788945"/>
          </a:xfrm>
          <a:prstGeom prst="rect">
            <a:avLst/>
          </a:prstGeom>
        </p:spPr>
        <p:txBody>
          <a:bodyPr vert="horz" lIns="163275" tIns="81638" rIns="163275" bIns="81638" rtlCol="0">
            <a:normAutofit/>
          </a:bodyPr>
          <a:lstStyle/>
          <a:p>
            <a:pPr lvl="0"/>
            <a:r>
              <a:rPr kumimoji="1" lang="en-US" altLang="ja-JP" dirty="0"/>
              <a:t>MASTER TEXT</a:t>
            </a:r>
            <a:endParaRPr kumimoji="1" lang="ja-JP" altLang="en-US" dirty="0"/>
          </a:p>
        </p:txBody>
      </p:sp>
      <p:sp>
        <p:nvSpPr>
          <p:cNvPr id="9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10507991" y="9463858"/>
            <a:ext cx="5790697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r>
              <a:rPr lang="en-US" altLang="ja-JP" dirty="0"/>
              <a:t>The Power of PowerPoint | thepopp.com</a:t>
            </a:r>
            <a:endParaRPr lang="ja-JP" altLang="en-US" dirty="0"/>
          </a:p>
        </p:txBody>
      </p:sp>
      <p:sp>
        <p:nvSpPr>
          <p:cNvPr id="11" name="円/楕円 10"/>
          <p:cNvSpPr/>
          <p:nvPr userDrawn="1"/>
        </p:nvSpPr>
        <p:spPr>
          <a:xfrm>
            <a:off x="16531653" y="9150345"/>
            <a:ext cx="434349" cy="434349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円/楕円 14"/>
          <p:cNvSpPr/>
          <p:nvPr userDrawn="1"/>
        </p:nvSpPr>
        <p:spPr>
          <a:xfrm>
            <a:off x="17151170" y="9166572"/>
            <a:ext cx="1080120" cy="10801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円/楕円 19"/>
          <p:cNvSpPr/>
          <p:nvPr userDrawn="1"/>
        </p:nvSpPr>
        <p:spPr>
          <a:xfrm>
            <a:off x="16289464" y="9704242"/>
            <a:ext cx="720080" cy="582759"/>
          </a:xfrm>
          <a:custGeom>
            <a:avLst/>
            <a:gdLst/>
            <a:ahLst/>
            <a:cxnLst/>
            <a:rect l="l" t="t" r="r" b="b"/>
            <a:pathLst>
              <a:path w="720080" h="582759">
                <a:moveTo>
                  <a:pt x="360040" y="0"/>
                </a:moveTo>
                <a:cubicBezTo>
                  <a:pt x="558884" y="0"/>
                  <a:pt x="720080" y="161195"/>
                  <a:pt x="720080" y="360040"/>
                </a:cubicBezTo>
                <a:cubicBezTo>
                  <a:pt x="720080" y="444579"/>
                  <a:pt x="690944" y="522313"/>
                  <a:pt x="640920" y="582759"/>
                </a:cubicBezTo>
                <a:lnTo>
                  <a:pt x="79160" y="582759"/>
                </a:lnTo>
                <a:cubicBezTo>
                  <a:pt x="29136" y="522313"/>
                  <a:pt x="0" y="444579"/>
                  <a:pt x="0" y="360040"/>
                </a:cubicBezTo>
                <a:cubicBezTo>
                  <a:pt x="0" y="161195"/>
                  <a:pt x="161195" y="0"/>
                  <a:pt x="36004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7151170" y="9432788"/>
            <a:ext cx="1080120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3667974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717" r:id="rId2"/>
    <p:sldLayoutId id="2147483670" r:id="rId3"/>
    <p:sldLayoutId id="2147483666" r:id="rId4"/>
    <p:sldLayoutId id="2147483667" r:id="rId5"/>
    <p:sldLayoutId id="2147483672" r:id="rId6"/>
    <p:sldLayoutId id="2147483674" r:id="rId7"/>
    <p:sldLayoutId id="2147483723" r:id="rId8"/>
    <p:sldLayoutId id="2147483678" r:id="rId9"/>
    <p:sldLayoutId id="2147483679" r:id="rId10"/>
    <p:sldLayoutId id="2147483703" r:id="rId11"/>
    <p:sldLayoutId id="2147483707" r:id="rId12"/>
    <p:sldLayoutId id="2147483711" r:id="rId13"/>
    <p:sldLayoutId id="2147483701" r:id="rId14"/>
    <p:sldLayoutId id="2147483708" r:id="rId15"/>
    <p:sldLayoutId id="2147483720" r:id="rId16"/>
    <p:sldLayoutId id="2147483722" r:id="rId17"/>
    <p:sldLayoutId id="2147483731" r:id="rId18"/>
    <p:sldLayoutId id="2147483732" r:id="rId19"/>
    <p:sldLayoutId id="2147483738" r:id="rId20"/>
    <p:sldLayoutId id="2147483739" r:id="rId21"/>
    <p:sldLayoutId id="2147483741" r:id="rId22"/>
    <p:sldLayoutId id="2147483746" r:id="rId23"/>
    <p:sldLayoutId id="2147483761" r:id="rId24"/>
    <p:sldLayoutId id="2147483765" r:id="rId25"/>
    <p:sldLayoutId id="2147483774" r:id="rId26"/>
    <p:sldLayoutId id="2147483754" r:id="rId27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6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4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4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6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4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4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4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" presetClass="entr" presetSubtype="6" decel="1000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 animBg="1"/>
      <p:bldP spid="11" grpId="1" animBg="1"/>
      <p:bldP spid="15" grpId="0" animBg="1"/>
      <p:bldP spid="15" grpId="1" animBg="1"/>
      <p:bldP spid="16" grpId="0" animBg="1"/>
      <p:bldP spid="16" grpId="1" animBg="1"/>
      <p:bldP spid="17" grpId="0"/>
    </p:bldLst>
  </p:timing>
  <p:hf hdr="0" dt="0"/>
  <p:txStyles>
    <p:titleStyle>
      <a:lvl1pPr algn="l" defTabSz="1632753" rtl="0" eaLnBrk="1" latinLnBrk="0" hangingPunct="1">
        <a:spcBef>
          <a:spcPct val="0"/>
        </a:spcBef>
        <a:buNone/>
        <a:defRPr kumimoji="1" sz="6000" kern="120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1632753" rtl="0" eaLnBrk="1" latinLnBrk="0" hangingPunct="1">
        <a:lnSpc>
          <a:spcPct val="120000"/>
        </a:lnSpc>
        <a:spcBef>
          <a:spcPts val="1200"/>
        </a:spcBef>
        <a:buFont typeface="Arial" panose="020B0604020202020204" pitchFamily="34" charset="0"/>
        <a:buNone/>
        <a:defRPr kumimoji="1" sz="24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1326612" indent="-510235" algn="l" defTabSz="1632753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5000" kern="1200">
          <a:solidFill>
            <a:schemeClr val="tx1"/>
          </a:solidFill>
          <a:latin typeface="+mn-lt"/>
          <a:ea typeface="+mn-ea"/>
          <a:cs typeface="+mn-cs"/>
        </a:defRPr>
      </a:lvl2pPr>
      <a:lvl3pPr marL="2040941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4300" kern="1200">
          <a:solidFill>
            <a:schemeClr val="tx1"/>
          </a:solidFill>
          <a:latin typeface="+mn-lt"/>
          <a:ea typeface="+mn-ea"/>
          <a:cs typeface="+mn-cs"/>
        </a:defRPr>
      </a:lvl3pPr>
      <a:lvl4pPr marL="2857317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73693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»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490070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306446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122822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6939199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816376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632753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449129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3265505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4081882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898258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714634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531011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934294" y="246956"/>
            <a:ext cx="16437799" cy="1203151"/>
          </a:xfrm>
          <a:prstGeom prst="rect">
            <a:avLst/>
          </a:prstGeom>
        </p:spPr>
        <p:txBody>
          <a:bodyPr vert="horz" lIns="163275" tIns="81638" rIns="163275" bIns="81638" rtlCol="0" anchor="ctr">
            <a:normAutofit/>
          </a:bodyPr>
          <a:lstStyle/>
          <a:p>
            <a:r>
              <a:rPr kumimoji="1" lang="en-US" altLang="ja-JP" dirty="0"/>
              <a:t>Master Title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914321" y="2400301"/>
            <a:ext cx="16457772" cy="6788945"/>
          </a:xfrm>
          <a:prstGeom prst="rect">
            <a:avLst/>
          </a:prstGeom>
        </p:spPr>
        <p:txBody>
          <a:bodyPr vert="horz" lIns="163275" tIns="81638" rIns="163275" bIns="81638" rtlCol="0">
            <a:normAutofit/>
          </a:bodyPr>
          <a:lstStyle/>
          <a:p>
            <a:pPr lvl="0"/>
            <a:r>
              <a:rPr kumimoji="1" lang="en-US" altLang="ja-JP" dirty="0"/>
              <a:t>MASTER TEXT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420599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770" r:id="rId2"/>
    <p:sldLayoutId id="2147483762" r:id="rId3"/>
    <p:sldLayoutId id="2147483662" r:id="rId4"/>
    <p:sldLayoutId id="2147483663" r:id="rId5"/>
    <p:sldLayoutId id="2147483673" r:id="rId6"/>
    <p:sldLayoutId id="2147483697" r:id="rId7"/>
    <p:sldLayoutId id="2147483698" r:id="rId8"/>
    <p:sldLayoutId id="2147483699" r:id="rId9"/>
    <p:sldLayoutId id="2147483709" r:id="rId10"/>
    <p:sldLayoutId id="2147483700" r:id="rId11"/>
    <p:sldLayoutId id="2147483733" r:id="rId12"/>
    <p:sldLayoutId id="2147483740" r:id="rId13"/>
    <p:sldLayoutId id="2147483743" r:id="rId14"/>
    <p:sldLayoutId id="2147483745" r:id="rId15"/>
    <p:sldLayoutId id="2147483766" r:id="rId16"/>
    <p:sldLayoutId id="2147483768" r:id="rId17"/>
    <p:sldLayoutId id="2147483767" r:id="rId18"/>
    <p:sldLayoutId id="2147483769" r:id="rId19"/>
    <p:sldLayoutId id="2147483730" r:id="rId20"/>
    <p:sldLayoutId id="2147483759" r:id="rId21"/>
    <p:sldLayoutId id="2147483760" r:id="rId22"/>
    <p:sldLayoutId id="2147483755" r:id="rId23"/>
  </p:sldLayoutIdLst>
  <p:hf hdr="0" dt="0"/>
  <p:txStyles>
    <p:titleStyle>
      <a:lvl1pPr algn="l" defTabSz="1632753" rtl="0" eaLnBrk="1" latinLnBrk="0" hangingPunct="1">
        <a:spcBef>
          <a:spcPct val="0"/>
        </a:spcBef>
        <a:buNone/>
        <a:defRPr kumimoji="1" sz="6000" kern="120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1632753" rtl="0" eaLnBrk="1" latinLnBrk="0" hangingPunct="1">
        <a:lnSpc>
          <a:spcPct val="120000"/>
        </a:lnSpc>
        <a:spcBef>
          <a:spcPts val="1200"/>
        </a:spcBef>
        <a:buFont typeface="Arial" panose="020B0604020202020204" pitchFamily="34" charset="0"/>
        <a:buNone/>
        <a:defRPr kumimoji="1" sz="24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1326612" indent="-510235" algn="l" defTabSz="1632753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5000" kern="1200">
          <a:solidFill>
            <a:schemeClr val="tx1"/>
          </a:solidFill>
          <a:latin typeface="+mn-lt"/>
          <a:ea typeface="+mn-ea"/>
          <a:cs typeface="+mn-cs"/>
        </a:defRPr>
      </a:lvl2pPr>
      <a:lvl3pPr marL="2040941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4300" kern="1200">
          <a:solidFill>
            <a:schemeClr val="tx1"/>
          </a:solidFill>
          <a:latin typeface="+mn-lt"/>
          <a:ea typeface="+mn-ea"/>
          <a:cs typeface="+mn-cs"/>
        </a:defRPr>
      </a:lvl3pPr>
      <a:lvl4pPr marL="2857317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73693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»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490070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306446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122822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6939199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816376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632753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449129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3265505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4081882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898258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714634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531011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4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40.xml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0.xml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7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4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0.png"/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40.xml"/><Relationship Id="rId4" Type="http://schemas.openxmlformats.org/officeDocument/2006/relationships/image" Target="../media/image37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4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loria/TextBlob/blob/eb08c120d364e908646731d60b4e4c6c1712ff63/textblob/en/en-sentiment.xml" TargetMode="Externa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40.xml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0.emf"/><Relationship Id="rId3" Type="http://schemas.openxmlformats.org/officeDocument/2006/relationships/image" Target="../media/image19.jpeg"/><Relationship Id="rId17" Type="http://schemas.openxmlformats.org/officeDocument/2006/relationships/image" Target="../media/image20.jpeg"/><Relationship Id="rId2" Type="http://schemas.openxmlformats.org/officeDocument/2006/relationships/image" Target="../media/image18.png"/><Relationship Id="rId16" Type="http://schemas.openxmlformats.org/officeDocument/2006/relationships/customXml" Target="../ink/ink2.xml"/><Relationship Id="rId1" Type="http://schemas.openxmlformats.org/officeDocument/2006/relationships/slideLayout" Target="../slideLayouts/slideLayout40.xml"/><Relationship Id="rId15" Type="http://schemas.openxmlformats.org/officeDocument/2006/relationships/image" Target="../media/image101.emf"/><Relationship Id="rId4" Type="http://schemas.openxmlformats.org/officeDocument/2006/relationships/customXml" Target="../ink/ink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0.xml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cir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5412" y="6457328"/>
            <a:ext cx="6854825" cy="150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タイトル 35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ja-JP" sz="4800" dirty="0"/>
              <a:t>AI for </a:t>
            </a:r>
            <a:r>
              <a:rPr lang="en-US" altLang="ja-JP" sz="4800" dirty="0" smtClean="0"/>
              <a:t>Small </a:t>
            </a:r>
            <a:r>
              <a:rPr lang="en-US" altLang="ja-JP" sz="4800" dirty="0"/>
              <a:t>Businesses</a:t>
            </a:r>
            <a:endParaRPr kumimoji="1" lang="ja-JP" altLang="en-US" sz="4800" dirty="0">
              <a:latin typeface="Route 159 Bold" pitchFamily="50" charset="0"/>
            </a:endParaRPr>
          </a:p>
        </p:txBody>
      </p:sp>
      <p:sp>
        <p:nvSpPr>
          <p:cNvPr id="38" name="テキスト プレースホルダー 37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ja-JP" sz="2800" dirty="0"/>
              <a:t>Mohammad Esmalifalak, PhD</a:t>
            </a: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1</a:t>
            </a:fld>
            <a:endParaRPr lang="ja-JP" altLang="en-US"/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03" r="24603"/>
          <a:stretch>
            <a:fillRect/>
          </a:stretch>
        </p:blipFill>
        <p:spPr>
          <a:xfrm>
            <a:off x="0" y="0"/>
            <a:ext cx="7260600" cy="10287000"/>
          </a:xfrm>
        </p:spPr>
      </p:pic>
    </p:spTree>
    <p:extLst>
      <p:ext uri="{BB962C8B-B14F-4D97-AF65-F5344CB8AC3E}">
        <p14:creationId xmlns:p14="http://schemas.microsoft.com/office/powerpoint/2010/main" val="545824654"/>
      </p:ext>
    </p:extLst>
  </p:cSld>
  <p:clrMapOvr>
    <a:masterClrMapping/>
  </p:clrMapOvr>
  <p:transition spd="slow" advTm="4636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" presetClass="entr" presetSubtype="3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900"/>
                            </p:stCondLst>
                            <p:childTnLst>
                              <p:par>
                                <p:cTn id="18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550"/>
                            </p:stCondLst>
                            <p:childTnLst>
                              <p:par>
                                <p:cTn id="2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8" grpId="0" build="p"/>
      <p:bldP spid="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 idx="4294967295"/>
          </p:nvPr>
        </p:nvSpPr>
        <p:spPr>
          <a:xfrm>
            <a:off x="3072630" y="246956"/>
            <a:ext cx="14349567" cy="1203151"/>
          </a:xfrm>
        </p:spPr>
        <p:txBody>
          <a:bodyPr/>
          <a:lstStyle/>
          <a:p>
            <a:r>
              <a:rPr lang="en-US" dirty="0" smtClean="0"/>
              <a:t>Anomaly Detection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10</a:t>
            </a:fld>
            <a:endParaRPr lang="ja-JP" altLang="en-US"/>
          </a:p>
        </p:txBody>
      </p:sp>
      <p:sp>
        <p:nvSpPr>
          <p:cNvPr id="2" name="TextBox 1"/>
          <p:cNvSpPr txBox="1"/>
          <p:nvPr/>
        </p:nvSpPr>
        <p:spPr>
          <a:xfrm>
            <a:off x="940128" y="2557418"/>
            <a:ext cx="58724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Distance based (Statistical):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128" y="3728690"/>
            <a:ext cx="7107723" cy="570409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17376" y="5054220"/>
            <a:ext cx="8032274" cy="921177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>
            <a:off x="10164229" y="5624510"/>
            <a:ext cx="508000" cy="1290320"/>
          </a:xfrm>
          <a:prstGeom prst="straightConnector1">
            <a:avLst/>
          </a:prstGeom>
          <a:ln w="28575">
            <a:solidFill>
              <a:schemeClr val="tx2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10538041" y="5624510"/>
            <a:ext cx="508000" cy="1290320"/>
          </a:xfrm>
          <a:prstGeom prst="straightConnector1">
            <a:avLst/>
          </a:prstGeom>
          <a:ln w="28575">
            <a:solidFill>
              <a:schemeClr val="tx2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0164229" y="3038617"/>
            <a:ext cx="26195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Future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10512927" y="7259503"/>
            <a:ext cx="26195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Historical</a:t>
            </a:r>
            <a:endParaRPr lang="en-US" dirty="0"/>
          </a:p>
        </p:txBody>
      </p:sp>
      <p:cxnSp>
        <p:nvCxnSpPr>
          <p:cNvPr id="19" name="Straight Arrow Connector 18"/>
          <p:cNvCxnSpPr/>
          <p:nvPr/>
        </p:nvCxnSpPr>
        <p:spPr>
          <a:xfrm flipV="1">
            <a:off x="9843135" y="3693646"/>
            <a:ext cx="669792" cy="1501082"/>
          </a:xfrm>
          <a:prstGeom prst="straightConnector1">
            <a:avLst/>
          </a:prstGeom>
          <a:ln w="28575">
            <a:solidFill>
              <a:schemeClr val="tx2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2997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 idx="4294967295"/>
          </p:nvPr>
        </p:nvSpPr>
        <p:spPr>
          <a:xfrm>
            <a:off x="3072630" y="246956"/>
            <a:ext cx="14349567" cy="1203151"/>
          </a:xfrm>
        </p:spPr>
        <p:txBody>
          <a:bodyPr/>
          <a:lstStyle/>
          <a:p>
            <a:r>
              <a:rPr lang="en-US" dirty="0" smtClean="0"/>
              <a:t>Anomaly Detection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11</a:t>
            </a:fld>
            <a:endParaRPr lang="ja-JP" altLang="en-US"/>
          </a:p>
        </p:txBody>
      </p:sp>
      <p:sp>
        <p:nvSpPr>
          <p:cNvPr id="2" name="TextBox 1"/>
          <p:cNvSpPr txBox="1"/>
          <p:nvPr/>
        </p:nvSpPr>
        <p:spPr>
          <a:xfrm>
            <a:off x="467360" y="2296160"/>
            <a:ext cx="92659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Isolation forest (tree based):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7940" y="1872746"/>
            <a:ext cx="9563230" cy="7172421"/>
          </a:xfrm>
          <a:prstGeom prst="rect">
            <a:avLst/>
          </a:prstGeom>
        </p:spPr>
      </p:pic>
      <p:pic>
        <p:nvPicPr>
          <p:cNvPr id="6" name="Picture 2" descr="Image result for isolation forest 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193" y="3303574"/>
            <a:ext cx="7463743" cy="2807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2243939" y="6707448"/>
            <a:ext cx="4695321" cy="3218872"/>
            <a:chOff x="138896" y="798653"/>
            <a:chExt cx="2781594" cy="185195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7"/>
                <p:cNvSpPr/>
                <p:nvPr/>
              </p:nvSpPr>
              <p:spPr>
                <a:xfrm>
                  <a:off x="603142" y="1331741"/>
                  <a:ext cx="2317348" cy="52805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𝑺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e>
                          <m:sup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𝑬</m:t>
                                    </m:r>
                                  </m:e>
                                  <m:sub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𝒉</m:t>
                                </m:r>
                                <m:d>
                                  <m:d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</m:d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num>
                              <m:den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𝒄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den>
                            </m:f>
                          </m:sup>
                        </m:sSup>
                      </m:oMath>
                    </m:oMathPara>
                  </a14:m>
                  <a:endParaRPr lang="en-CA" b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8" name="Rectangle 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3142" y="1331741"/>
                  <a:ext cx="2317348" cy="52805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Rectangle 9"/>
            <p:cNvSpPr/>
            <p:nvPr/>
          </p:nvSpPr>
          <p:spPr>
            <a:xfrm>
              <a:off x="250554" y="965223"/>
              <a:ext cx="1285596" cy="2763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Anomaly Score,</a:t>
              </a:r>
              <a:endParaRPr lang="en-CA" sz="2800" b="1" dirty="0"/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138896" y="798653"/>
              <a:ext cx="2576220" cy="185195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2800"/>
            </a:p>
          </p:txBody>
        </p:sp>
      </p:grpSp>
      <p:sp>
        <p:nvSpPr>
          <p:cNvPr id="12" name="Rectangle 11"/>
          <p:cNvSpPr/>
          <p:nvPr/>
        </p:nvSpPr>
        <p:spPr>
          <a:xfrm>
            <a:off x="3420183" y="8634934"/>
            <a:ext cx="351907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Inliers:       S </a:t>
            </a:r>
            <a:r>
              <a:rPr lang="en-CA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→ 0</a:t>
            </a:r>
          </a:p>
          <a:p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Outliers:    S </a:t>
            </a:r>
            <a:r>
              <a:rPr lang="en-CA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→ 1</a:t>
            </a:r>
            <a:endParaRPr lang="en-CA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581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 idx="4294967295"/>
          </p:nvPr>
        </p:nvSpPr>
        <p:spPr>
          <a:xfrm>
            <a:off x="3072630" y="246956"/>
            <a:ext cx="14349567" cy="1203151"/>
          </a:xfrm>
        </p:spPr>
        <p:txBody>
          <a:bodyPr>
            <a:normAutofit/>
          </a:bodyPr>
          <a:lstStyle/>
          <a:p>
            <a:r>
              <a:rPr lang="en-US" dirty="0" err="1"/>
              <a:t>Kmeans</a:t>
            </a:r>
            <a:r>
              <a:rPr lang="en-US" dirty="0"/>
              <a:t>-Evolution over </a:t>
            </a:r>
            <a:r>
              <a:rPr lang="en-US" dirty="0" smtClean="0"/>
              <a:t>time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12</a:t>
            </a:fld>
            <a:endParaRPr lang="ja-JP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2148104" y="2748168"/>
            <a:ext cx="3251212" cy="52322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 dirty="0" smtClean="0"/>
              <a:t>First </a:t>
            </a:r>
            <a:r>
              <a:rPr lang="en-US" sz="2800" b="1" dirty="0" smtClean="0"/>
              <a:t>100</a:t>
            </a:r>
            <a:r>
              <a:rPr lang="en-US" sz="2800" dirty="0" smtClean="0"/>
              <a:t> samples</a:t>
            </a:r>
            <a:endParaRPr lang="en-US" sz="28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080" y="3487532"/>
            <a:ext cx="5560373" cy="372617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8116" y="3481805"/>
            <a:ext cx="5849223" cy="3812827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7649472" y="2697144"/>
            <a:ext cx="3288494" cy="52322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 dirty="0" smtClean="0"/>
              <a:t>First </a:t>
            </a:r>
            <a:r>
              <a:rPr lang="en-US" sz="2800" b="1" dirty="0" smtClean="0"/>
              <a:t>200</a:t>
            </a:r>
            <a:r>
              <a:rPr lang="en-US" sz="2800" dirty="0" smtClean="0"/>
              <a:t> samples</a:t>
            </a:r>
            <a:endParaRPr lang="en-US" sz="2800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65328" y="3481805"/>
            <a:ext cx="5805896" cy="3812827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13659339" y="2697144"/>
            <a:ext cx="3217874" cy="52322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 dirty="0" smtClean="0"/>
              <a:t>First </a:t>
            </a:r>
            <a:r>
              <a:rPr lang="en-US" sz="2800" b="1" dirty="0" smtClean="0"/>
              <a:t>300</a:t>
            </a:r>
            <a:r>
              <a:rPr lang="en-US" sz="2800" dirty="0" smtClean="0"/>
              <a:t> samples</a:t>
            </a:r>
            <a:endParaRPr lang="en-US" sz="2800" dirty="0"/>
          </a:p>
        </p:txBody>
      </p:sp>
      <p:sp>
        <p:nvSpPr>
          <p:cNvPr id="24" name="Right Arrow 23"/>
          <p:cNvSpPr/>
          <p:nvPr/>
        </p:nvSpPr>
        <p:spPr>
          <a:xfrm>
            <a:off x="1893356" y="7620000"/>
            <a:ext cx="12815781" cy="2213185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olidFill>
                  <a:schemeClr val="tx1"/>
                </a:solidFill>
              </a:rPr>
              <a:t>Evolution of clusters over time</a:t>
            </a:r>
            <a:endParaRPr lang="en-US" sz="4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0961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 animBg="1"/>
      <p:bldP spid="2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テキスト プレースホルダー 16"/>
          <p:cNvSpPr>
            <a:spLocks noGrp="1"/>
          </p:cNvSpPr>
          <p:nvPr>
            <p:ph type="body" sz="quarter" idx="11"/>
          </p:nvPr>
        </p:nvSpPr>
        <p:spPr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kumimoji="1" lang="ja-JP" altLang="en-US" dirty="0"/>
          </a:p>
        </p:txBody>
      </p:sp>
      <p:sp>
        <p:nvSpPr>
          <p:cNvPr id="19" name="テキスト プレースホルダー 18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endParaRPr kumimoji="1" lang="ja-JP" altLang="en-US" dirty="0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ja-JP" dirty="0" smtClean="0"/>
              <a:t>2</a:t>
            </a:r>
            <a:endParaRPr kumimoji="1" lang="ja-JP" altLang="en-US" dirty="0"/>
          </a:p>
        </p:txBody>
      </p:sp>
      <p:sp>
        <p:nvSpPr>
          <p:cNvPr id="8" name="テキスト プレースホルダー 7"/>
          <p:cNvSpPr>
            <a:spLocks noGrp="1"/>
          </p:cNvSpPr>
          <p:nvPr>
            <p:ph type="body" sz="quarter" idx="17"/>
          </p:nvPr>
        </p:nvSpPr>
        <p:spPr>
          <a:xfrm>
            <a:off x="8127455" y="2665066"/>
            <a:ext cx="9131845" cy="1731406"/>
          </a:xfrm>
        </p:spPr>
        <p:txBody>
          <a:bodyPr>
            <a:normAutofit/>
          </a:bodyPr>
          <a:lstStyle/>
          <a:p>
            <a:r>
              <a:rPr lang="en-US" altLang="ja-JP" sz="6000" dirty="0" smtClean="0">
                <a:solidFill>
                  <a:schemeClr val="tx1"/>
                </a:solidFill>
              </a:rPr>
              <a:t>Sentiment Analysis</a:t>
            </a:r>
            <a:endParaRPr lang="ja-JP" altLang="en-US" sz="6000" dirty="0">
              <a:solidFill>
                <a:schemeClr val="tx1"/>
              </a:solidFill>
            </a:endParaRPr>
          </a:p>
        </p:txBody>
      </p:sp>
      <p:sp>
        <p:nvSpPr>
          <p:cNvPr id="9" name="テキスト プレースホルダー 8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10" name="テキスト プレースホルダー 9"/>
          <p:cNvSpPr>
            <a:spLocks noGrp="1"/>
          </p:cNvSpPr>
          <p:nvPr>
            <p:ph type="body" sz="quarter" idx="19"/>
          </p:nvPr>
        </p:nvSpPr>
        <p:spPr/>
        <p:txBody>
          <a:bodyPr>
            <a:normAutofit fontScale="92500" lnSpcReduction="10000"/>
          </a:bodyPr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02976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4228">
        <p14:flip dir="r"/>
      </p:transition>
    </mc:Choice>
    <mc:Fallback xmlns="">
      <p:transition spd="slow" advTm="4228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 idx="4294967295"/>
          </p:nvPr>
        </p:nvSpPr>
        <p:spPr>
          <a:xfrm>
            <a:off x="3072630" y="246956"/>
            <a:ext cx="14349567" cy="1203151"/>
          </a:xfrm>
        </p:spPr>
        <p:txBody>
          <a:bodyPr/>
          <a:lstStyle/>
          <a:p>
            <a:r>
              <a:rPr lang="en-US" dirty="0" smtClean="0"/>
              <a:t>Sentiment Analysis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14</a:t>
            </a:fld>
            <a:endParaRPr lang="ja-JP" alt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7886" y="3112703"/>
            <a:ext cx="10058400" cy="41910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666240" y="3901440"/>
            <a:ext cx="1849120" cy="58477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Event A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1666240" y="6167120"/>
            <a:ext cx="1686560" cy="58477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Event B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2105275" y="5034280"/>
            <a:ext cx="8084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Vs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2529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 idx="4294967295"/>
          </p:nvPr>
        </p:nvSpPr>
        <p:spPr>
          <a:xfrm>
            <a:off x="3072630" y="246956"/>
            <a:ext cx="14349567" cy="1203151"/>
          </a:xfrm>
        </p:spPr>
        <p:txBody>
          <a:bodyPr/>
          <a:lstStyle/>
          <a:p>
            <a:r>
              <a:rPr lang="en-US" dirty="0" smtClean="0"/>
              <a:t>Sentiment Analysis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15</a:t>
            </a:fld>
            <a:endParaRPr lang="ja-JP" alt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944" y="2993063"/>
            <a:ext cx="5571845" cy="232160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11467271"/>
                  </p:ext>
                </p:extLst>
              </p:nvPr>
            </p:nvGraphicFramePr>
            <p:xfrm>
              <a:off x="8374879" y="3500982"/>
              <a:ext cx="9537106" cy="158496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974220">
                      <a:extLst>
                        <a:ext uri="{9D8B030D-6E8A-4147-A177-3AD203B41FA5}">
                          <a16:colId xmlns:a16="http://schemas.microsoft.com/office/drawing/2014/main" val="2095329567"/>
                        </a:ext>
                      </a:extLst>
                    </a:gridCol>
                    <a:gridCol w="8562886">
                      <a:extLst>
                        <a:ext uri="{9D8B030D-6E8A-4147-A177-3AD203B41FA5}">
                          <a16:colId xmlns:a16="http://schemas.microsoft.com/office/drawing/2014/main" val="141303367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000" b="1" dirty="0" smtClean="0"/>
                            <a:t>Nancy</a:t>
                          </a:r>
                          <a:endParaRPr lang="en-US" sz="2000" b="1" dirty="0"/>
                        </a:p>
                      </a:txBody>
                      <a:tcPr>
                        <a:gradFill>
                          <a:gsLst>
                            <a:gs pos="0">
                              <a:schemeClr val="accent1">
                                <a:lumMod val="5000"/>
                                <a:lumOff val="95000"/>
                              </a:schemeClr>
                            </a:gs>
                            <a:gs pos="74000">
                              <a:schemeClr val="accent1">
                                <a:lumMod val="45000"/>
                                <a:lumOff val="55000"/>
                              </a:schemeClr>
                            </a:gs>
                            <a:gs pos="83000">
                              <a:schemeClr val="accent1">
                                <a:lumMod val="45000"/>
                                <a:lumOff val="5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 smtClean="0"/>
                            <a:t>What a great first day! Can’t wait for the networking event tonight! …</a:t>
                          </a:r>
                          <a:endParaRPr lang="en-US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370441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000" b="1" dirty="0" smtClean="0"/>
                            <a:t>Andy</a:t>
                          </a:r>
                          <a:endParaRPr lang="en-US" sz="2000" b="1" dirty="0"/>
                        </a:p>
                      </a:txBody>
                      <a:tcPr>
                        <a:gradFill>
                          <a:gsLst>
                            <a:gs pos="0">
                              <a:schemeClr val="accent1">
                                <a:lumMod val="5000"/>
                                <a:lumOff val="95000"/>
                              </a:schemeClr>
                            </a:gs>
                            <a:gs pos="74000">
                              <a:schemeClr val="accent1">
                                <a:lumMod val="45000"/>
                                <a:lumOff val="55000"/>
                              </a:schemeClr>
                            </a:gs>
                            <a:gs pos="83000">
                              <a:schemeClr val="accent1">
                                <a:lumMod val="45000"/>
                                <a:lumOff val="5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 smtClean="0"/>
                            <a:t>Does anyone knows when shuttles</a:t>
                          </a:r>
                          <a:r>
                            <a:rPr lang="en-US" sz="2000" baseline="0" dirty="0" smtClean="0"/>
                            <a:t> leave this morning ….</a:t>
                          </a:r>
                          <a:endParaRPr lang="en-US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1853764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000" b="1" dirty="0" smtClean="0"/>
                            <a:t>Sara</a:t>
                          </a:r>
                          <a:endParaRPr lang="en-US" sz="2000" b="1" dirty="0"/>
                        </a:p>
                      </a:txBody>
                      <a:tcPr>
                        <a:gradFill>
                          <a:gsLst>
                            <a:gs pos="0">
                              <a:schemeClr val="accent1">
                                <a:lumMod val="5000"/>
                                <a:lumOff val="95000"/>
                              </a:schemeClr>
                            </a:gs>
                            <a:gs pos="74000">
                              <a:schemeClr val="accent1">
                                <a:lumMod val="45000"/>
                                <a:lumOff val="55000"/>
                              </a:schemeClr>
                            </a:gs>
                            <a:gs pos="83000">
                              <a:schemeClr val="accent1">
                                <a:lumMod val="45000"/>
                                <a:lumOff val="5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 smtClean="0"/>
                            <a:t>That last session wasn’t bad, but it could have used more participants</a:t>
                          </a:r>
                          <a:endParaRPr lang="en-US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3418051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>
                        <a:gradFill>
                          <a:gsLst>
                            <a:gs pos="0">
                              <a:schemeClr val="accent1">
                                <a:lumMod val="5000"/>
                                <a:lumOff val="95000"/>
                              </a:schemeClr>
                            </a:gs>
                            <a:gs pos="74000">
                              <a:schemeClr val="accent1">
                                <a:lumMod val="45000"/>
                                <a:lumOff val="55000"/>
                              </a:schemeClr>
                            </a:gs>
                            <a:gs pos="83000">
                              <a:schemeClr val="accent1">
                                <a:lumMod val="45000"/>
                                <a:lumOff val="5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1632753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89635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11467271"/>
                  </p:ext>
                </p:extLst>
              </p:nvPr>
            </p:nvGraphicFramePr>
            <p:xfrm>
              <a:off x="8374879" y="3500982"/>
              <a:ext cx="9537106" cy="158496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974220">
                      <a:extLst>
                        <a:ext uri="{9D8B030D-6E8A-4147-A177-3AD203B41FA5}">
                          <a16:colId xmlns:a16="http://schemas.microsoft.com/office/drawing/2014/main" val="2095329567"/>
                        </a:ext>
                      </a:extLst>
                    </a:gridCol>
                    <a:gridCol w="8562886">
                      <a:extLst>
                        <a:ext uri="{9D8B030D-6E8A-4147-A177-3AD203B41FA5}">
                          <a16:colId xmlns:a16="http://schemas.microsoft.com/office/drawing/2014/main" val="1413033671"/>
                        </a:ext>
                      </a:extLst>
                    </a:gridCol>
                  </a:tblGrid>
                  <a:tr h="396240">
                    <a:tc>
                      <a:txBody>
                        <a:bodyPr/>
                        <a:lstStyle/>
                        <a:p>
                          <a:r>
                            <a:rPr lang="en-US" sz="2000" b="1" dirty="0" smtClean="0"/>
                            <a:t>Nancy</a:t>
                          </a:r>
                          <a:endParaRPr lang="en-US" sz="2000" b="1" dirty="0"/>
                        </a:p>
                      </a:txBody>
                      <a:tcPr>
                        <a:gradFill>
                          <a:gsLst>
                            <a:gs pos="0">
                              <a:schemeClr val="accent1">
                                <a:lumMod val="5000"/>
                                <a:lumOff val="95000"/>
                              </a:schemeClr>
                            </a:gs>
                            <a:gs pos="74000">
                              <a:schemeClr val="accent1">
                                <a:lumMod val="45000"/>
                                <a:lumOff val="55000"/>
                              </a:schemeClr>
                            </a:gs>
                            <a:gs pos="83000">
                              <a:schemeClr val="accent1">
                                <a:lumMod val="45000"/>
                                <a:lumOff val="5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 smtClean="0"/>
                            <a:t>What a great first day! Can’t wait for the networking event tonight! …</a:t>
                          </a:r>
                          <a:endParaRPr lang="en-US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3704419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r>
                            <a:rPr lang="en-US" sz="2000" b="1" dirty="0" smtClean="0"/>
                            <a:t>Andy</a:t>
                          </a:r>
                          <a:endParaRPr lang="en-US" sz="2000" b="1" dirty="0"/>
                        </a:p>
                      </a:txBody>
                      <a:tcPr>
                        <a:gradFill>
                          <a:gsLst>
                            <a:gs pos="0">
                              <a:schemeClr val="accent1">
                                <a:lumMod val="5000"/>
                                <a:lumOff val="95000"/>
                              </a:schemeClr>
                            </a:gs>
                            <a:gs pos="74000">
                              <a:schemeClr val="accent1">
                                <a:lumMod val="45000"/>
                                <a:lumOff val="55000"/>
                              </a:schemeClr>
                            </a:gs>
                            <a:gs pos="83000">
                              <a:schemeClr val="accent1">
                                <a:lumMod val="45000"/>
                                <a:lumOff val="5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 smtClean="0"/>
                            <a:t>Does anyone knows when shuttles</a:t>
                          </a:r>
                          <a:r>
                            <a:rPr lang="en-US" sz="2000" baseline="0" dirty="0" smtClean="0"/>
                            <a:t> leave this morning ….</a:t>
                          </a:r>
                          <a:endParaRPr lang="en-US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18537646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r>
                            <a:rPr lang="en-US" sz="2000" b="1" dirty="0" smtClean="0"/>
                            <a:t>Sara</a:t>
                          </a:r>
                          <a:endParaRPr lang="en-US" sz="2000" b="1" dirty="0"/>
                        </a:p>
                      </a:txBody>
                      <a:tcPr>
                        <a:gradFill>
                          <a:gsLst>
                            <a:gs pos="0">
                              <a:schemeClr val="accent1">
                                <a:lumMod val="5000"/>
                                <a:lumOff val="95000"/>
                              </a:schemeClr>
                            </a:gs>
                            <a:gs pos="74000">
                              <a:schemeClr val="accent1">
                                <a:lumMod val="45000"/>
                                <a:lumOff val="55000"/>
                              </a:schemeClr>
                            </a:gs>
                            <a:gs pos="83000">
                              <a:schemeClr val="accent1">
                                <a:lumMod val="45000"/>
                                <a:lumOff val="5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 smtClean="0"/>
                            <a:t>That last session wasn’t bad, but it could have used more participants</a:t>
                          </a:r>
                          <a:endParaRPr lang="en-US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34180511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625" t="-309231" r="-880000" b="-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1451" t="-309231" r="-142" b="-307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89635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Right Arrow 2"/>
          <p:cNvSpPr/>
          <p:nvPr/>
        </p:nvSpPr>
        <p:spPr>
          <a:xfrm>
            <a:off x="6580262" y="3883568"/>
            <a:ext cx="1333144" cy="819788"/>
          </a:xfrm>
          <a:prstGeom prst="rightArrow">
            <a:avLst/>
          </a:prstGeom>
          <a:solidFill>
            <a:schemeClr val="accent1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>
              <a:solidFill>
                <a:schemeClr val="accent6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2020747" y="2761744"/>
            <a:ext cx="166904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Corpus:</a:t>
            </a:r>
            <a:endParaRPr lang="en-US" dirty="0"/>
          </a:p>
        </p:txBody>
      </p:sp>
      <p:sp>
        <p:nvSpPr>
          <p:cNvPr id="13" name="Right Arrow 12"/>
          <p:cNvSpPr/>
          <p:nvPr/>
        </p:nvSpPr>
        <p:spPr>
          <a:xfrm rot="7589748">
            <a:off x="15126056" y="5684418"/>
            <a:ext cx="1333144" cy="819788"/>
          </a:xfrm>
          <a:prstGeom prst="rightArrow">
            <a:avLst/>
          </a:prstGeom>
          <a:solidFill>
            <a:schemeClr val="accent1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>
              <a:solidFill>
                <a:schemeClr val="accent6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68256569"/>
                  </p:ext>
                </p:extLst>
              </p:nvPr>
            </p:nvGraphicFramePr>
            <p:xfrm>
              <a:off x="5581219" y="7748126"/>
              <a:ext cx="10299204" cy="2286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716534">
                      <a:extLst>
                        <a:ext uri="{9D8B030D-6E8A-4147-A177-3AD203B41FA5}">
                          <a16:colId xmlns:a16="http://schemas.microsoft.com/office/drawing/2014/main" val="2152990768"/>
                        </a:ext>
                      </a:extLst>
                    </a:gridCol>
                    <a:gridCol w="1716534">
                      <a:extLst>
                        <a:ext uri="{9D8B030D-6E8A-4147-A177-3AD203B41FA5}">
                          <a16:colId xmlns:a16="http://schemas.microsoft.com/office/drawing/2014/main" val="1763071830"/>
                        </a:ext>
                      </a:extLst>
                    </a:gridCol>
                    <a:gridCol w="1716534">
                      <a:extLst>
                        <a:ext uri="{9D8B030D-6E8A-4147-A177-3AD203B41FA5}">
                          <a16:colId xmlns:a16="http://schemas.microsoft.com/office/drawing/2014/main" val="2781993695"/>
                        </a:ext>
                      </a:extLst>
                    </a:gridCol>
                    <a:gridCol w="1716534">
                      <a:extLst>
                        <a:ext uri="{9D8B030D-6E8A-4147-A177-3AD203B41FA5}">
                          <a16:colId xmlns:a16="http://schemas.microsoft.com/office/drawing/2014/main" val="239669947"/>
                        </a:ext>
                      </a:extLst>
                    </a:gridCol>
                    <a:gridCol w="1716534">
                      <a:extLst>
                        <a:ext uri="{9D8B030D-6E8A-4147-A177-3AD203B41FA5}">
                          <a16:colId xmlns:a16="http://schemas.microsoft.com/office/drawing/2014/main" val="3668368930"/>
                        </a:ext>
                      </a:extLst>
                    </a:gridCol>
                    <a:gridCol w="1716534">
                      <a:extLst>
                        <a:ext uri="{9D8B030D-6E8A-4147-A177-3AD203B41FA5}">
                          <a16:colId xmlns:a16="http://schemas.microsoft.com/office/drawing/2014/main" val="211571165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 sz="24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 smtClean="0"/>
                            <a:t>A</a:t>
                          </a:r>
                          <a:endParaRPr lang="en-US" sz="2400" dirty="0"/>
                        </a:p>
                      </a:txBody>
                      <a:tcPr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 smtClean="0"/>
                            <a:t>anyone</a:t>
                          </a:r>
                          <a:endParaRPr lang="en-US" sz="2400" dirty="0"/>
                        </a:p>
                      </a:txBody>
                      <a:tcPr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 smtClean="0"/>
                            <a:t>what</a:t>
                          </a:r>
                          <a:endParaRPr lang="en-US" sz="2400" dirty="0"/>
                        </a:p>
                      </a:txBody>
                      <a:tcPr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 smtClean="0"/>
                            <a:t>when</a:t>
                          </a:r>
                          <a:endParaRPr lang="en-US" sz="2400" dirty="0"/>
                        </a:p>
                      </a:txBody>
                      <a:tcPr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1514583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b="1" dirty="0" smtClean="0"/>
                            <a:t>Nancy</a:t>
                          </a:r>
                          <a:endParaRPr lang="en-US" sz="2400" b="1" dirty="0"/>
                        </a:p>
                      </a:txBody>
                      <a:tcPr>
                        <a:gradFill>
                          <a:gsLst>
                            <a:gs pos="0">
                              <a:schemeClr val="accent1">
                                <a:lumMod val="5000"/>
                                <a:lumOff val="95000"/>
                              </a:schemeClr>
                            </a:gs>
                            <a:gs pos="74000">
                              <a:schemeClr val="accent1">
                                <a:lumMod val="45000"/>
                                <a:lumOff val="55000"/>
                              </a:schemeClr>
                            </a:gs>
                            <a:gs pos="83000">
                              <a:schemeClr val="accent1">
                                <a:lumMod val="45000"/>
                                <a:lumOff val="5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 smtClean="0"/>
                            <a:t>2</a:t>
                          </a:r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 smtClean="0"/>
                            <a:t>0</a:t>
                          </a:r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 smtClean="0"/>
                            <a:t>3</a:t>
                          </a:r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 smtClean="0"/>
                            <a:t>4</a:t>
                          </a:r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2556720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b="1" dirty="0" smtClean="0"/>
                            <a:t>Andy</a:t>
                          </a:r>
                          <a:endParaRPr lang="en-US" sz="2400" b="1" dirty="0"/>
                        </a:p>
                      </a:txBody>
                      <a:tcPr>
                        <a:gradFill>
                          <a:gsLst>
                            <a:gs pos="0">
                              <a:schemeClr val="accent1">
                                <a:lumMod val="5000"/>
                                <a:lumOff val="95000"/>
                              </a:schemeClr>
                            </a:gs>
                            <a:gs pos="74000">
                              <a:schemeClr val="accent1">
                                <a:lumMod val="45000"/>
                                <a:lumOff val="55000"/>
                              </a:schemeClr>
                            </a:gs>
                            <a:gs pos="83000">
                              <a:schemeClr val="accent1">
                                <a:lumMod val="45000"/>
                                <a:lumOff val="5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 smtClean="0"/>
                            <a:t>0</a:t>
                          </a:r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 smtClean="0"/>
                            <a:t>5</a:t>
                          </a:r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1632753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 smtClean="0"/>
                            <a:t>1</a:t>
                          </a:r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 smtClean="0"/>
                            <a:t>0</a:t>
                          </a:r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3675252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2400" b="1" dirty="0" smtClean="0"/>
                            <a:t>Sara</a:t>
                          </a:r>
                          <a:endParaRPr lang="en-US" sz="2400" b="1" dirty="0"/>
                        </a:p>
                      </a:txBody>
                      <a:tcPr>
                        <a:gradFill>
                          <a:gsLst>
                            <a:gs pos="0">
                              <a:schemeClr val="accent1">
                                <a:lumMod val="5000"/>
                                <a:lumOff val="95000"/>
                              </a:schemeClr>
                            </a:gs>
                            <a:gs pos="74000">
                              <a:schemeClr val="accent1">
                                <a:lumMod val="45000"/>
                                <a:lumOff val="55000"/>
                              </a:schemeClr>
                            </a:gs>
                            <a:gs pos="83000">
                              <a:schemeClr val="accent1">
                                <a:lumMod val="45000"/>
                                <a:lumOff val="5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 smtClean="0"/>
                            <a:t>1</a:t>
                          </a:r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 smtClean="0"/>
                            <a:t>0</a:t>
                          </a:r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1632753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 smtClean="0"/>
                            <a:t>0</a:t>
                          </a:r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 smtClean="0"/>
                            <a:t>1</a:t>
                          </a:r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6187088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>
                        <a:gradFill>
                          <a:gsLst>
                            <a:gs pos="0">
                              <a:schemeClr val="accent1">
                                <a:lumMod val="5000"/>
                                <a:lumOff val="95000"/>
                              </a:schemeClr>
                            </a:gs>
                            <a:gs pos="74000">
                              <a:schemeClr val="accent1">
                                <a:lumMod val="45000"/>
                                <a:lumOff val="55000"/>
                              </a:schemeClr>
                            </a:gs>
                            <a:gs pos="83000">
                              <a:schemeClr val="accent1">
                                <a:lumMod val="45000"/>
                                <a:lumOff val="5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1632753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5843347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68256569"/>
                  </p:ext>
                </p:extLst>
              </p:nvPr>
            </p:nvGraphicFramePr>
            <p:xfrm>
              <a:off x="5581219" y="7748126"/>
              <a:ext cx="10299204" cy="2286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716534">
                      <a:extLst>
                        <a:ext uri="{9D8B030D-6E8A-4147-A177-3AD203B41FA5}">
                          <a16:colId xmlns:a16="http://schemas.microsoft.com/office/drawing/2014/main" val="2152990768"/>
                        </a:ext>
                      </a:extLst>
                    </a:gridCol>
                    <a:gridCol w="1716534">
                      <a:extLst>
                        <a:ext uri="{9D8B030D-6E8A-4147-A177-3AD203B41FA5}">
                          <a16:colId xmlns:a16="http://schemas.microsoft.com/office/drawing/2014/main" val="1763071830"/>
                        </a:ext>
                      </a:extLst>
                    </a:gridCol>
                    <a:gridCol w="1716534">
                      <a:extLst>
                        <a:ext uri="{9D8B030D-6E8A-4147-A177-3AD203B41FA5}">
                          <a16:colId xmlns:a16="http://schemas.microsoft.com/office/drawing/2014/main" val="2781993695"/>
                        </a:ext>
                      </a:extLst>
                    </a:gridCol>
                    <a:gridCol w="1716534">
                      <a:extLst>
                        <a:ext uri="{9D8B030D-6E8A-4147-A177-3AD203B41FA5}">
                          <a16:colId xmlns:a16="http://schemas.microsoft.com/office/drawing/2014/main" val="239669947"/>
                        </a:ext>
                      </a:extLst>
                    </a:gridCol>
                    <a:gridCol w="1716534">
                      <a:extLst>
                        <a:ext uri="{9D8B030D-6E8A-4147-A177-3AD203B41FA5}">
                          <a16:colId xmlns:a16="http://schemas.microsoft.com/office/drawing/2014/main" val="3668368930"/>
                        </a:ext>
                      </a:extLst>
                    </a:gridCol>
                    <a:gridCol w="1716534">
                      <a:extLst>
                        <a:ext uri="{9D8B030D-6E8A-4147-A177-3AD203B41FA5}">
                          <a16:colId xmlns:a16="http://schemas.microsoft.com/office/drawing/2014/main" val="2115711659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US" sz="24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 smtClean="0"/>
                            <a:t>A</a:t>
                          </a:r>
                          <a:endParaRPr lang="en-US" sz="2400" dirty="0"/>
                        </a:p>
                      </a:txBody>
                      <a:tcPr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 smtClean="0"/>
                            <a:t>anyone</a:t>
                          </a:r>
                          <a:endParaRPr lang="en-US" sz="2400" dirty="0"/>
                        </a:p>
                      </a:txBody>
                      <a:tcPr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301423" t="-10667" r="-201423" b="-40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 smtClean="0"/>
                            <a:t>what</a:t>
                          </a:r>
                          <a:endParaRPr lang="en-US" sz="2400" dirty="0"/>
                        </a:p>
                      </a:txBody>
                      <a:tcPr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 smtClean="0"/>
                            <a:t>when</a:t>
                          </a:r>
                          <a:endParaRPr lang="en-US" sz="2400" dirty="0"/>
                        </a:p>
                      </a:txBody>
                      <a:tcPr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15145837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b="1" dirty="0" smtClean="0"/>
                            <a:t>Nancy</a:t>
                          </a:r>
                          <a:endParaRPr lang="en-US" sz="2400" b="1" dirty="0"/>
                        </a:p>
                      </a:txBody>
                      <a:tcPr>
                        <a:gradFill>
                          <a:gsLst>
                            <a:gs pos="0">
                              <a:schemeClr val="accent1">
                                <a:lumMod val="5000"/>
                                <a:lumOff val="95000"/>
                              </a:schemeClr>
                            </a:gs>
                            <a:gs pos="74000">
                              <a:schemeClr val="accent1">
                                <a:lumMod val="45000"/>
                                <a:lumOff val="55000"/>
                              </a:schemeClr>
                            </a:gs>
                            <a:gs pos="83000">
                              <a:schemeClr val="accent1">
                                <a:lumMod val="45000"/>
                                <a:lumOff val="5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 smtClean="0"/>
                            <a:t>2</a:t>
                          </a:r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 smtClean="0"/>
                            <a:t>0</a:t>
                          </a:r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301423" t="-110667" r="-201423" b="-30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 smtClean="0"/>
                            <a:t>3</a:t>
                          </a:r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 smtClean="0"/>
                            <a:t>4</a:t>
                          </a:r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25567208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b="1" dirty="0" smtClean="0"/>
                            <a:t>Andy</a:t>
                          </a:r>
                          <a:endParaRPr lang="en-US" sz="2400" b="1" dirty="0"/>
                        </a:p>
                      </a:txBody>
                      <a:tcPr>
                        <a:gradFill>
                          <a:gsLst>
                            <a:gs pos="0">
                              <a:schemeClr val="accent1">
                                <a:lumMod val="5000"/>
                                <a:lumOff val="95000"/>
                              </a:schemeClr>
                            </a:gs>
                            <a:gs pos="74000">
                              <a:schemeClr val="accent1">
                                <a:lumMod val="45000"/>
                                <a:lumOff val="55000"/>
                              </a:schemeClr>
                            </a:gs>
                            <a:gs pos="83000">
                              <a:schemeClr val="accent1">
                                <a:lumMod val="45000"/>
                                <a:lumOff val="5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 smtClean="0"/>
                            <a:t>0</a:t>
                          </a:r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 smtClean="0"/>
                            <a:t>5</a:t>
                          </a:r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301423" t="-207895" r="-201423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 smtClean="0"/>
                            <a:t>1</a:t>
                          </a:r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 smtClean="0"/>
                            <a:t>0</a:t>
                          </a:r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36752522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sz="2400" b="1" dirty="0" smtClean="0"/>
                            <a:t>Sara</a:t>
                          </a:r>
                          <a:endParaRPr lang="en-US" sz="2400" b="1" dirty="0"/>
                        </a:p>
                      </a:txBody>
                      <a:tcPr>
                        <a:gradFill>
                          <a:gsLst>
                            <a:gs pos="0">
                              <a:schemeClr val="accent1">
                                <a:lumMod val="5000"/>
                                <a:lumOff val="95000"/>
                              </a:schemeClr>
                            </a:gs>
                            <a:gs pos="74000">
                              <a:schemeClr val="accent1">
                                <a:lumMod val="45000"/>
                                <a:lumOff val="55000"/>
                              </a:schemeClr>
                            </a:gs>
                            <a:gs pos="83000">
                              <a:schemeClr val="accent1">
                                <a:lumMod val="45000"/>
                                <a:lumOff val="55000"/>
                              </a:schemeClr>
                            </a:gs>
                            <a:gs pos="100000">
                              <a:schemeClr val="accent1">
                                <a:lumMod val="30000"/>
                                <a:lumOff val="70000"/>
                              </a:schemeClr>
                            </a:gs>
                          </a:gsLst>
                          <a:lin ang="5400000" scaled="1"/>
                        </a:gra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 smtClean="0"/>
                            <a:t>1</a:t>
                          </a:r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 smtClean="0"/>
                            <a:t>0</a:t>
                          </a:r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301423" t="-312000" r="-201423" b="-10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 smtClean="0"/>
                            <a:t>0</a:t>
                          </a:r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 smtClean="0"/>
                            <a:t>1</a:t>
                          </a:r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61870887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355" t="-412000" r="-500355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301423" t="-412000" r="-201423" b="-2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5843347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5" name="Rectangle 14"/>
          <p:cNvSpPr/>
          <p:nvPr/>
        </p:nvSpPr>
        <p:spPr>
          <a:xfrm>
            <a:off x="653417" y="8409592"/>
            <a:ext cx="467788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Document term matrix: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9675404" y="6239008"/>
            <a:ext cx="445166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~7000 common words</a:t>
            </a:r>
            <a:endParaRPr lang="en-US" dirty="0"/>
          </a:p>
        </p:txBody>
      </p:sp>
      <p:sp>
        <p:nvSpPr>
          <p:cNvPr id="7" name="Left Brace 6"/>
          <p:cNvSpPr/>
          <p:nvPr/>
        </p:nvSpPr>
        <p:spPr>
          <a:xfrm rot="5400000">
            <a:off x="11328619" y="3095747"/>
            <a:ext cx="564022" cy="8539585"/>
          </a:xfrm>
          <a:prstGeom prst="leftBrace">
            <a:avLst/>
          </a:prstGeom>
          <a:ln w="28575"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601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 idx="4294967295"/>
          </p:nvPr>
        </p:nvSpPr>
        <p:spPr>
          <a:xfrm>
            <a:off x="3072630" y="246956"/>
            <a:ext cx="14349567" cy="1203151"/>
          </a:xfrm>
        </p:spPr>
        <p:txBody>
          <a:bodyPr/>
          <a:lstStyle/>
          <a:p>
            <a:r>
              <a:rPr lang="en-US" dirty="0" smtClean="0"/>
              <a:t>Sentiment Analysis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16</a:t>
            </a:fld>
            <a:endParaRPr lang="ja-JP" altLang="en-US"/>
          </a:p>
        </p:txBody>
      </p:sp>
      <p:sp>
        <p:nvSpPr>
          <p:cNvPr id="4" name="Rectangle 3"/>
          <p:cNvSpPr/>
          <p:nvPr/>
        </p:nvSpPr>
        <p:spPr>
          <a:xfrm>
            <a:off x="926882" y="2597555"/>
            <a:ext cx="808038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Q: </a:t>
            </a:r>
            <a:r>
              <a:rPr lang="en-US" b="1" dirty="0" smtClean="0"/>
              <a:t>Sentiment analysis input:</a:t>
            </a:r>
          </a:p>
          <a:p>
            <a:endParaRPr lang="en-US" dirty="0"/>
          </a:p>
          <a:p>
            <a:r>
              <a:rPr lang="en-US" dirty="0" smtClean="0"/>
              <a:t>Corpus or document term matrix?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926882" y="4769539"/>
            <a:ext cx="1471531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A: </a:t>
            </a:r>
            <a:r>
              <a:rPr lang="en-US" b="1" dirty="0" smtClean="0"/>
              <a:t>Corpus </a:t>
            </a:r>
            <a:r>
              <a:rPr lang="en-US" dirty="0" smtClean="0"/>
              <a:t>because order matters! </a:t>
            </a:r>
            <a:r>
              <a:rPr lang="en-US" u="sng" dirty="0" smtClean="0"/>
              <a:t>(Exercise is </a:t>
            </a:r>
            <a:r>
              <a:rPr lang="en-US" b="1" u="sng" dirty="0" smtClean="0">
                <a:solidFill>
                  <a:srgbClr val="FF0000"/>
                </a:solidFill>
              </a:rPr>
              <a:t>good</a:t>
            </a:r>
            <a:r>
              <a:rPr lang="en-US" u="sng" dirty="0" smtClean="0"/>
              <a:t> but smoking is </a:t>
            </a:r>
            <a:r>
              <a:rPr lang="en-US" u="sng" dirty="0" smtClean="0">
                <a:solidFill>
                  <a:srgbClr val="FF0000"/>
                </a:solidFill>
              </a:rPr>
              <a:t>not good</a:t>
            </a:r>
            <a:r>
              <a:rPr lang="en-US" u="sng" dirty="0" smtClean="0"/>
              <a:t>)</a:t>
            </a:r>
            <a:endParaRPr lang="en-US" u="sng" dirty="0"/>
          </a:p>
        </p:txBody>
      </p:sp>
    </p:spTree>
    <p:extLst>
      <p:ext uri="{BB962C8B-B14F-4D97-AF65-F5344CB8AC3E}">
        <p14:creationId xmlns:p14="http://schemas.microsoft.com/office/powerpoint/2010/main" val="2799785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 idx="4294967295"/>
          </p:nvPr>
        </p:nvSpPr>
        <p:spPr>
          <a:xfrm>
            <a:off x="3072630" y="246956"/>
            <a:ext cx="14349567" cy="1203151"/>
          </a:xfrm>
        </p:spPr>
        <p:txBody>
          <a:bodyPr/>
          <a:lstStyle/>
          <a:p>
            <a:r>
              <a:rPr lang="en-US" dirty="0" err="1" smtClean="0"/>
              <a:t>TextBlob</a:t>
            </a:r>
            <a:r>
              <a:rPr lang="en-US" dirty="0" smtClean="0"/>
              <a:t> Sentiment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17</a:t>
            </a:fld>
            <a:endParaRPr lang="ja-JP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469876" y="2429359"/>
            <a:ext cx="12818691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dirty="0" smtClean="0">
                <a:solidFill>
                  <a:srgbClr val="00B050"/>
                </a:solidFill>
              </a:rPr>
              <a:t>from</a:t>
            </a:r>
            <a:r>
              <a:rPr lang="en-US" dirty="0" smtClean="0"/>
              <a:t> </a:t>
            </a:r>
            <a:r>
              <a:rPr lang="en-US" dirty="0" err="1" smtClean="0"/>
              <a:t>textblob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00B050"/>
                </a:solidFill>
              </a:rPr>
              <a:t>import</a:t>
            </a:r>
            <a:r>
              <a:rPr lang="en-US" dirty="0" smtClean="0"/>
              <a:t> </a:t>
            </a:r>
            <a:r>
              <a:rPr lang="en-US" dirty="0" err="1" smtClean="0"/>
              <a:t>TextBlob</a:t>
            </a:r>
            <a:endParaRPr lang="en-US" dirty="0" smtClean="0"/>
          </a:p>
          <a:p>
            <a:pPr>
              <a:lnSpc>
                <a:spcPct val="200000"/>
              </a:lnSpc>
            </a:pPr>
            <a:r>
              <a:rPr lang="en-US" dirty="0" err="1" smtClean="0"/>
              <a:t>TextBlob</a:t>
            </a:r>
            <a:r>
              <a:rPr lang="en-US" dirty="0" smtClean="0"/>
              <a:t>(“</a:t>
            </a:r>
            <a:r>
              <a:rPr lang="en-US" dirty="0" smtClean="0">
                <a:solidFill>
                  <a:srgbClr val="FF0000"/>
                </a:solidFill>
              </a:rPr>
              <a:t>I love biking</a:t>
            </a:r>
            <a:r>
              <a:rPr lang="en-US" dirty="0" smtClean="0"/>
              <a:t>”).sentiment</a:t>
            </a:r>
          </a:p>
          <a:p>
            <a:pPr>
              <a:lnSpc>
                <a:spcPct val="200000"/>
              </a:lnSpc>
            </a:pPr>
            <a:r>
              <a:rPr lang="en-US" sz="3600" dirty="0" smtClean="0">
                <a:solidFill>
                  <a:srgbClr val="212121"/>
                </a:solidFill>
                <a:latin typeface="Courier New" panose="02070309020205020404" pitchFamily="49" charset="0"/>
              </a:rPr>
              <a:t>Sentiment(polarity=0.5</a:t>
            </a:r>
            <a:r>
              <a:rPr lang="en-US" sz="3600" dirty="0">
                <a:solidFill>
                  <a:srgbClr val="212121"/>
                </a:solidFill>
                <a:latin typeface="Courier New" panose="02070309020205020404" pitchFamily="49" charset="0"/>
              </a:rPr>
              <a:t>, subjectivity=0.6)</a:t>
            </a:r>
            <a:endParaRPr lang="en-US" sz="3600" dirty="0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1790977" y="7702808"/>
            <a:ext cx="5822987" cy="0"/>
          </a:xfrm>
          <a:prstGeom prst="straightConnector1">
            <a:avLst/>
          </a:prstGeom>
          <a:ln w="73025">
            <a:solidFill>
              <a:schemeClr val="tx2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10268590" y="7610642"/>
            <a:ext cx="5964286" cy="0"/>
          </a:xfrm>
          <a:prstGeom prst="straightConnector1">
            <a:avLst/>
          </a:prstGeom>
          <a:ln w="73025">
            <a:solidFill>
              <a:schemeClr val="tx2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 flipH="1">
            <a:off x="1790976" y="6760698"/>
            <a:ext cx="709047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-1              </a:t>
            </a:r>
            <a:r>
              <a:rPr lang="en-US" b="1" dirty="0" smtClean="0">
                <a:solidFill>
                  <a:srgbClr val="FF0000"/>
                </a:solidFill>
              </a:rPr>
              <a:t>Polarity  </a:t>
            </a:r>
            <a:r>
              <a:rPr lang="en-US" dirty="0" smtClean="0"/>
              <a:t>                   1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 flipH="1">
            <a:off x="10193247" y="6697383"/>
            <a:ext cx="663715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0              </a:t>
            </a:r>
            <a:r>
              <a:rPr lang="en-US" b="1" dirty="0" smtClean="0">
                <a:solidFill>
                  <a:srgbClr val="FF0000"/>
                </a:solidFill>
              </a:rPr>
              <a:t>Subjectivity</a:t>
            </a:r>
            <a:r>
              <a:rPr lang="en-US" dirty="0" smtClean="0"/>
              <a:t>                 1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508355" y="8154164"/>
            <a:ext cx="645272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2121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Negative   	</a:t>
            </a:r>
            <a:r>
              <a:rPr lang="en-US" dirty="0" smtClean="0">
                <a:solidFill>
                  <a:srgbClr val="2121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Positive</a:t>
            </a:r>
            <a:endParaRPr lang="en-US" dirty="0">
              <a:solidFill>
                <a:srgbClr val="21212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9947537" y="8213850"/>
            <a:ext cx="713689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2121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Objective (Fact)        Subjective (Opinion)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7168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 idx="4294967295"/>
          </p:nvPr>
        </p:nvSpPr>
        <p:spPr>
          <a:xfrm>
            <a:off x="3072630" y="246956"/>
            <a:ext cx="14349567" cy="1203151"/>
          </a:xfrm>
        </p:spPr>
        <p:txBody>
          <a:bodyPr/>
          <a:lstStyle/>
          <a:p>
            <a:r>
              <a:rPr lang="en-US" dirty="0" smtClean="0"/>
              <a:t>Under </a:t>
            </a:r>
            <a:r>
              <a:rPr lang="en-US" dirty="0"/>
              <a:t>T</a:t>
            </a:r>
            <a:r>
              <a:rPr lang="en-US" dirty="0" smtClean="0"/>
              <a:t>he Hood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18</a:t>
            </a:fld>
            <a:endParaRPr lang="ja-JP" altLang="en-US"/>
          </a:p>
        </p:txBody>
      </p:sp>
      <p:pic>
        <p:nvPicPr>
          <p:cNvPr id="5122" name="Picture 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8577" y="2422331"/>
            <a:ext cx="11430000" cy="6943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4994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 idx="4294967295"/>
          </p:nvPr>
        </p:nvSpPr>
        <p:spPr>
          <a:xfrm>
            <a:off x="3072630" y="246956"/>
            <a:ext cx="14349567" cy="1203151"/>
          </a:xfrm>
        </p:spPr>
        <p:txBody>
          <a:bodyPr/>
          <a:lstStyle/>
          <a:p>
            <a:r>
              <a:rPr lang="en-US" dirty="0"/>
              <a:t>Sentiment Analysis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19</a:t>
            </a:fld>
            <a:endParaRPr lang="ja-JP" alt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b="15150"/>
          <a:stretch/>
        </p:blipFill>
        <p:spPr>
          <a:xfrm>
            <a:off x="574665" y="2372009"/>
            <a:ext cx="4060708" cy="7498664"/>
          </a:xfrm>
          <a:prstGeom prst="rect">
            <a:avLst/>
          </a:prstGeom>
        </p:spPr>
      </p:pic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9185434"/>
              </p:ext>
            </p:extLst>
          </p:nvPr>
        </p:nvGraphicFramePr>
        <p:xfrm>
          <a:off x="5664200" y="2730499"/>
          <a:ext cx="11573599" cy="3293794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1573599">
                  <a:extLst>
                    <a:ext uri="{9D8B030D-6E8A-4147-A177-3AD203B41FA5}">
                      <a16:colId xmlns:a16="http://schemas.microsoft.com/office/drawing/2014/main" val="320872586"/>
                    </a:ext>
                  </a:extLst>
                </a:gridCol>
              </a:tblGrid>
              <a:tr h="679057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1" lang="en-US" sz="1800" kern="1200" dirty="0" smtClean="0">
                          <a:effectLst/>
                        </a:rPr>
                        <a:t>&lt;</a:t>
                      </a:r>
                      <a:r>
                        <a:rPr kumimoji="1" lang="en-US" sz="1800" kern="1200" dirty="0">
                          <a:effectLst/>
                        </a:rPr>
                        <a:t>word form="</a:t>
                      </a:r>
                      <a:r>
                        <a:rPr kumimoji="1" lang="en-US" sz="1800" kern="1200" dirty="0">
                          <a:solidFill>
                            <a:srgbClr val="FF0000"/>
                          </a:solidFill>
                          <a:effectLst/>
                        </a:rPr>
                        <a:t>great</a:t>
                      </a:r>
                      <a:r>
                        <a:rPr kumimoji="1" lang="en-US" sz="1800" kern="1200" dirty="0">
                          <a:effectLst/>
                        </a:rPr>
                        <a:t>" </a:t>
                      </a:r>
                      <a:r>
                        <a:rPr kumimoji="1" lang="en-US" sz="1800" kern="1200" dirty="0" err="1">
                          <a:effectLst/>
                        </a:rPr>
                        <a:t>wordnet_id</a:t>
                      </a:r>
                      <a:r>
                        <a:rPr kumimoji="1" lang="en-US" sz="1800" kern="1200" dirty="0">
                          <a:effectLst/>
                        </a:rPr>
                        <a:t>="a-01278818" </a:t>
                      </a:r>
                      <a:r>
                        <a:rPr kumimoji="1" lang="en-US" sz="1800" kern="1200" dirty="0" err="1">
                          <a:effectLst/>
                        </a:rPr>
                        <a:t>pos</a:t>
                      </a:r>
                      <a:r>
                        <a:rPr kumimoji="1" lang="en-US" sz="1800" kern="1200" dirty="0">
                          <a:effectLst/>
                        </a:rPr>
                        <a:t>="JJ" sense="of major significance or importance" </a:t>
                      </a:r>
                      <a:r>
                        <a:rPr kumimoji="1" lang="en-US" sz="1800" kern="1200" dirty="0">
                          <a:solidFill>
                            <a:srgbClr val="FF0000"/>
                          </a:solidFill>
                          <a:effectLst/>
                        </a:rPr>
                        <a:t>polarity="1.0" subjectivity="1.0" </a:t>
                      </a:r>
                      <a:r>
                        <a:rPr kumimoji="1" lang="en-US" sz="1800" kern="1200" dirty="0">
                          <a:effectLst/>
                        </a:rPr>
                        <a:t>intensity="1.0" confidence="0.9" /&gt;</a:t>
                      </a:r>
                      <a:endParaRPr kumimoji="1" lang="en-US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51915384"/>
                  </a:ext>
                </a:extLst>
              </a:tr>
              <a:tr h="670238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1" lang="en-CA" sz="1800" kern="1200" dirty="0" smtClean="0">
                          <a:effectLst/>
                        </a:rPr>
                        <a:t>&lt;</a:t>
                      </a:r>
                      <a:r>
                        <a:rPr kumimoji="1" lang="en-US" sz="1800" kern="1200" dirty="0">
                          <a:effectLst/>
                        </a:rPr>
                        <a:t>word form="</a:t>
                      </a:r>
                      <a:r>
                        <a:rPr kumimoji="1" lang="en-US" sz="1800" kern="1200" dirty="0">
                          <a:solidFill>
                            <a:srgbClr val="FF0000"/>
                          </a:solidFill>
                          <a:effectLst/>
                        </a:rPr>
                        <a:t>great</a:t>
                      </a:r>
                      <a:r>
                        <a:rPr kumimoji="1" lang="en-US" sz="1800" kern="1200" dirty="0">
                          <a:effectLst/>
                        </a:rPr>
                        <a:t>" </a:t>
                      </a:r>
                      <a:r>
                        <a:rPr kumimoji="1" lang="en-US" sz="1800" kern="1200" dirty="0" err="1">
                          <a:effectLst/>
                        </a:rPr>
                        <a:t>cornetto_synset_id</a:t>
                      </a:r>
                      <a:r>
                        <a:rPr kumimoji="1" lang="en-US" sz="1800" kern="1200" dirty="0">
                          <a:effectLst/>
                        </a:rPr>
                        <a:t>="n_a-525317" </a:t>
                      </a:r>
                      <a:r>
                        <a:rPr kumimoji="1" lang="en-US" sz="1800" kern="1200" dirty="0" err="1">
                          <a:effectLst/>
                        </a:rPr>
                        <a:t>wordnet_id</a:t>
                      </a:r>
                      <a:r>
                        <a:rPr kumimoji="1" lang="en-US" sz="1800" kern="1200" dirty="0">
                          <a:effectLst/>
                        </a:rPr>
                        <a:t>="a-01123879" </a:t>
                      </a:r>
                      <a:r>
                        <a:rPr kumimoji="1" lang="en-US" sz="1800" kern="1200" dirty="0" err="1">
                          <a:effectLst/>
                        </a:rPr>
                        <a:t>pos</a:t>
                      </a:r>
                      <a:r>
                        <a:rPr kumimoji="1" lang="en-US" sz="1800" kern="1200" dirty="0">
                          <a:effectLst/>
                        </a:rPr>
                        <a:t>="JJ" sense="very good" </a:t>
                      </a:r>
                      <a:r>
                        <a:rPr kumimoji="1" lang="en-US" sz="1800" kern="1200" dirty="0">
                          <a:solidFill>
                            <a:srgbClr val="FF0000"/>
                          </a:solidFill>
                          <a:effectLst/>
                        </a:rPr>
                        <a:t>polarity="1.0" subjectivity="1.0" </a:t>
                      </a:r>
                      <a:r>
                        <a:rPr kumimoji="1" lang="en-US" sz="1800" kern="1200" dirty="0">
                          <a:effectLst/>
                        </a:rPr>
                        <a:t>intensity="1.0" confidence="0.9" /&gt;</a:t>
                      </a:r>
                      <a:endParaRPr kumimoji="1" lang="en-US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98947404"/>
                  </a:ext>
                </a:extLst>
              </a:tr>
              <a:tr h="679057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1" lang="en-US" sz="1800" kern="1200" dirty="0" smtClean="0">
                          <a:effectLst/>
                        </a:rPr>
                        <a:t>&lt;</a:t>
                      </a:r>
                      <a:r>
                        <a:rPr kumimoji="1" lang="en-US" sz="1800" kern="1200" dirty="0">
                          <a:effectLst/>
                        </a:rPr>
                        <a:t>word form="</a:t>
                      </a:r>
                      <a:r>
                        <a:rPr kumimoji="1" lang="en-US" sz="1800" kern="1200" dirty="0">
                          <a:solidFill>
                            <a:srgbClr val="FF0000"/>
                          </a:solidFill>
                          <a:effectLst/>
                        </a:rPr>
                        <a:t>great</a:t>
                      </a:r>
                      <a:r>
                        <a:rPr kumimoji="1" lang="en-US" sz="1800" kern="1200" dirty="0">
                          <a:effectLst/>
                        </a:rPr>
                        <a:t>" </a:t>
                      </a:r>
                      <a:r>
                        <a:rPr kumimoji="1" lang="en-US" sz="1800" kern="1200" dirty="0" err="1">
                          <a:effectLst/>
                        </a:rPr>
                        <a:t>wordnet_id</a:t>
                      </a:r>
                      <a:r>
                        <a:rPr kumimoji="1" lang="en-US" sz="1800" kern="1200" dirty="0">
                          <a:effectLst/>
                        </a:rPr>
                        <a:t>="a-01386883" </a:t>
                      </a:r>
                      <a:r>
                        <a:rPr kumimoji="1" lang="en-US" sz="1800" kern="1200" dirty="0" err="1">
                          <a:effectLst/>
                        </a:rPr>
                        <a:t>pos</a:t>
                      </a:r>
                      <a:r>
                        <a:rPr kumimoji="1" lang="en-US" sz="1800" kern="1200" dirty="0">
                          <a:effectLst/>
                        </a:rPr>
                        <a:t>="JJ" sense="relatively large in size or number or extent" </a:t>
                      </a:r>
                      <a:r>
                        <a:rPr kumimoji="1" lang="en-US" sz="1800" kern="1200" dirty="0">
                          <a:solidFill>
                            <a:srgbClr val="FF0000"/>
                          </a:solidFill>
                          <a:effectLst/>
                        </a:rPr>
                        <a:t>polarity="0.4" subjectivity="0.2" </a:t>
                      </a:r>
                      <a:r>
                        <a:rPr kumimoji="1" lang="en-US" sz="1800" kern="1200" dirty="0">
                          <a:effectLst/>
                        </a:rPr>
                        <a:t>intensity="1.0" confidence="0.9" /&gt;</a:t>
                      </a:r>
                      <a:endParaRPr kumimoji="1" lang="en-US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51494425"/>
                  </a:ext>
                </a:extLst>
              </a:tr>
              <a:tr h="824914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1" lang="en-US" sz="1800" kern="1200" dirty="0" smtClean="0">
                          <a:effectLst/>
                        </a:rPr>
                        <a:t>&lt;</a:t>
                      </a:r>
                      <a:r>
                        <a:rPr kumimoji="1" lang="en-US" sz="1800" kern="1200" dirty="0">
                          <a:effectLst/>
                        </a:rPr>
                        <a:t>word form="</a:t>
                      </a:r>
                      <a:r>
                        <a:rPr kumimoji="1" lang="en-US" sz="1800" kern="1200" dirty="0">
                          <a:solidFill>
                            <a:srgbClr val="FF0000"/>
                          </a:solidFill>
                          <a:effectLst/>
                        </a:rPr>
                        <a:t>great</a:t>
                      </a:r>
                      <a:r>
                        <a:rPr kumimoji="1" lang="en-US" sz="1800" kern="1200" dirty="0">
                          <a:effectLst/>
                        </a:rPr>
                        <a:t>" </a:t>
                      </a:r>
                      <a:r>
                        <a:rPr kumimoji="1" lang="en-US" sz="1800" kern="1200" dirty="0" err="1">
                          <a:effectLst/>
                        </a:rPr>
                        <a:t>wordnet_id</a:t>
                      </a:r>
                      <a:r>
                        <a:rPr kumimoji="1" lang="en-US" sz="1800" kern="1200" dirty="0">
                          <a:effectLst/>
                        </a:rPr>
                        <a:t>="a-01677433" </a:t>
                      </a:r>
                      <a:r>
                        <a:rPr kumimoji="1" lang="en-US" sz="1800" kern="1200" dirty="0" err="1">
                          <a:effectLst/>
                        </a:rPr>
                        <a:t>pos</a:t>
                      </a:r>
                      <a:r>
                        <a:rPr kumimoji="1" lang="en-US" sz="1800" kern="1200" dirty="0">
                          <a:effectLst/>
                        </a:rPr>
                        <a:t>="JJ" sense="remarkable or out of the ordinary in degree or magnitude or effect" </a:t>
                      </a:r>
                      <a:r>
                        <a:rPr kumimoji="1" lang="en-US" sz="1800" kern="1200" dirty="0">
                          <a:solidFill>
                            <a:srgbClr val="FF0000"/>
                          </a:solidFill>
                          <a:effectLst/>
                        </a:rPr>
                        <a:t>polarity="0.8" subjectivity="0.8" </a:t>
                      </a:r>
                      <a:r>
                        <a:rPr kumimoji="1" lang="en-US" sz="1800" kern="1200" dirty="0">
                          <a:effectLst/>
                        </a:rPr>
                        <a:t>intensity="1.0" confidence="0.9" /&gt;</a:t>
                      </a:r>
                      <a:endParaRPr kumimoji="1" lang="en-US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25104005"/>
                  </a:ext>
                </a:extLst>
              </a:tr>
            </a:tbl>
          </a:graphicData>
        </a:graphic>
      </p:graphicFrame>
      <p:sp>
        <p:nvSpPr>
          <p:cNvPr id="19" name="Rectangle 18"/>
          <p:cNvSpPr/>
          <p:nvPr/>
        </p:nvSpPr>
        <p:spPr>
          <a:xfrm>
            <a:off x="5458265" y="9593674"/>
            <a:ext cx="9140825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>
                <a:hlinkClick r:id="rId3"/>
              </a:rPr>
              <a:t>https://github.com/sloria/TextBlob/blob/eb08c120d364e908646731d60b4e4c6c1712ff63/textblob/en/en-sentiment.xml</a:t>
            </a:r>
            <a:endParaRPr lang="en-US" sz="1200" dirty="0"/>
          </a:p>
        </p:txBody>
      </p:sp>
      <p:sp>
        <p:nvSpPr>
          <p:cNvPr id="20" name="Rectangle 19"/>
          <p:cNvSpPr/>
          <p:nvPr/>
        </p:nvSpPr>
        <p:spPr>
          <a:xfrm>
            <a:off x="11966526" y="6341526"/>
            <a:ext cx="4548040" cy="8313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800" dirty="0" smtClean="0">
                <a:solidFill>
                  <a:srgbClr val="FF0000"/>
                </a:solidFill>
              </a:rPr>
              <a:t>Polarity</a:t>
            </a:r>
            <a:r>
              <a:rPr lang="en-US" sz="2800" dirty="0" smtClean="0"/>
              <a:t>=(1+1+.4+.8)/4=</a:t>
            </a:r>
            <a:r>
              <a:rPr lang="en-US" sz="2800" dirty="0" smtClean="0">
                <a:solidFill>
                  <a:srgbClr val="FF0000"/>
                </a:solidFill>
              </a:rPr>
              <a:t>0.8</a:t>
            </a:r>
            <a:endParaRPr lang="en-US" sz="2800" dirty="0">
              <a:solidFill>
                <a:srgbClr val="FF0000"/>
              </a:solidFill>
            </a:endParaRPr>
          </a:p>
        </p:txBody>
      </p:sp>
      <p:cxnSp>
        <p:nvCxnSpPr>
          <p:cNvPr id="22" name="Straight Arrow Connector 21"/>
          <p:cNvCxnSpPr/>
          <p:nvPr/>
        </p:nvCxnSpPr>
        <p:spPr>
          <a:xfrm flipV="1">
            <a:off x="10677378" y="6921305"/>
            <a:ext cx="773621" cy="562707"/>
          </a:xfrm>
          <a:prstGeom prst="straightConnector1">
            <a:avLst/>
          </a:prstGeom>
          <a:ln w="28575">
            <a:solidFill>
              <a:schemeClr val="tx2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10677378" y="7689772"/>
            <a:ext cx="835316" cy="426557"/>
          </a:xfrm>
          <a:prstGeom prst="straightConnector1">
            <a:avLst/>
          </a:prstGeom>
          <a:ln w="28575">
            <a:solidFill>
              <a:schemeClr val="tx2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5851772" y="6977602"/>
            <a:ext cx="4813947" cy="8313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800" dirty="0" err="1"/>
              <a:t>TextBlob</a:t>
            </a:r>
            <a:r>
              <a:rPr lang="en-US" sz="2800" dirty="0" smtClean="0"/>
              <a:t>(“</a:t>
            </a:r>
            <a:r>
              <a:rPr lang="en-US" sz="2800" dirty="0" smtClean="0">
                <a:solidFill>
                  <a:srgbClr val="FF0000"/>
                </a:solidFill>
              </a:rPr>
              <a:t>Great</a:t>
            </a:r>
            <a:r>
              <a:rPr lang="en-US" sz="2800" dirty="0" smtClean="0"/>
              <a:t>”).</a:t>
            </a:r>
            <a:r>
              <a:rPr lang="en-US" sz="2800" dirty="0"/>
              <a:t>sentiment</a:t>
            </a:r>
          </a:p>
        </p:txBody>
      </p:sp>
      <p:sp>
        <p:nvSpPr>
          <p:cNvPr id="27" name="Rectangle 26"/>
          <p:cNvSpPr/>
          <p:nvPr/>
        </p:nvSpPr>
        <p:spPr>
          <a:xfrm>
            <a:off x="11882119" y="7603160"/>
            <a:ext cx="5381601" cy="8313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800" dirty="0" smtClean="0">
                <a:solidFill>
                  <a:srgbClr val="FF0000"/>
                </a:solidFill>
              </a:rPr>
              <a:t>Subjectivity</a:t>
            </a:r>
            <a:r>
              <a:rPr lang="en-US" sz="2800" dirty="0" smtClean="0"/>
              <a:t>=(1+1+.2+.8)/4=</a:t>
            </a:r>
            <a:r>
              <a:rPr lang="en-US" sz="2800" dirty="0" smtClean="0">
                <a:solidFill>
                  <a:srgbClr val="FF0000"/>
                </a:solidFill>
              </a:rPr>
              <a:t>0.75</a:t>
            </a:r>
            <a:endParaRPr 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8131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6" grpId="0"/>
      <p:bldP spid="2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テキスト プレースホルダー 16"/>
          <p:cNvSpPr>
            <a:spLocks noGrp="1"/>
          </p:cNvSpPr>
          <p:nvPr>
            <p:ph type="body" sz="quarter" idx="11"/>
          </p:nvPr>
        </p:nvSpPr>
        <p:spPr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kumimoji="1" lang="ja-JP" altLang="en-US" dirty="0">
              <a:blipFill>
                <a:blip r:embed="rId2"/>
                <a:stretch>
                  <a:fillRect/>
                </a:stretch>
              </a:blipFill>
            </a:endParaRPr>
          </a:p>
        </p:txBody>
      </p:sp>
      <p:sp>
        <p:nvSpPr>
          <p:cNvPr id="19" name="テキスト プレースホルダー 18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endParaRPr kumimoji="1" lang="ja-JP" altLang="en-US" dirty="0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ja-JP" dirty="0"/>
              <a:t>1</a:t>
            </a:r>
            <a:endParaRPr kumimoji="1" lang="ja-JP" altLang="en-US" dirty="0"/>
          </a:p>
        </p:txBody>
      </p:sp>
      <p:sp>
        <p:nvSpPr>
          <p:cNvPr id="8" name="テキスト プレースホルダー 7"/>
          <p:cNvSpPr>
            <a:spLocks noGrp="1"/>
          </p:cNvSpPr>
          <p:nvPr>
            <p:ph type="body" sz="quarter" idx="17"/>
          </p:nvPr>
        </p:nvSpPr>
        <p:spPr>
          <a:xfrm>
            <a:off x="7577521" y="2531716"/>
            <a:ext cx="10134600" cy="2040284"/>
          </a:xfrm>
        </p:spPr>
        <p:txBody>
          <a:bodyPr>
            <a:noAutofit/>
          </a:bodyPr>
          <a:lstStyle/>
          <a:p>
            <a:r>
              <a:rPr lang="en-US" altLang="ja-JP" sz="4800" dirty="0">
                <a:solidFill>
                  <a:schemeClr val="tx1"/>
                </a:solidFill>
              </a:rPr>
              <a:t>Predictive </a:t>
            </a:r>
            <a:r>
              <a:rPr lang="en-US" altLang="ja-JP" sz="4800" dirty="0" smtClean="0">
                <a:solidFill>
                  <a:schemeClr val="tx1"/>
                </a:solidFill>
              </a:rPr>
              <a:t>Maintenance </a:t>
            </a:r>
          </a:p>
          <a:p>
            <a:r>
              <a:rPr lang="en-US" altLang="ja-JP" sz="4800" dirty="0" smtClean="0">
                <a:solidFill>
                  <a:schemeClr val="tx1"/>
                </a:solidFill>
              </a:rPr>
              <a:t>in Data Centers</a:t>
            </a:r>
            <a:endParaRPr lang="ja-JP" altLang="en-US" sz="4800" dirty="0">
              <a:solidFill>
                <a:schemeClr val="tx1"/>
              </a:solidFill>
            </a:endParaRPr>
          </a:p>
        </p:txBody>
      </p:sp>
      <p:sp>
        <p:nvSpPr>
          <p:cNvPr id="9" name="テキスト プレースホルダー 8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10" name="テキスト プレースホルダー 9"/>
          <p:cNvSpPr>
            <a:spLocks noGrp="1"/>
          </p:cNvSpPr>
          <p:nvPr>
            <p:ph type="body" sz="quarter" idx="19"/>
          </p:nvPr>
        </p:nvSpPr>
        <p:spPr/>
        <p:txBody>
          <a:bodyPr>
            <a:normAutofit fontScale="92500" lnSpcReduction="10000"/>
          </a:bodyPr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61344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4228">
        <p14:flip dir="r"/>
      </p:transition>
    </mc:Choice>
    <mc:Fallback xmlns="">
      <p:transition spd="slow" advTm="4228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 idx="4294967295"/>
          </p:nvPr>
        </p:nvSpPr>
        <p:spPr>
          <a:xfrm>
            <a:off x="3072630" y="246956"/>
            <a:ext cx="14349567" cy="1203151"/>
          </a:xfrm>
        </p:spPr>
        <p:txBody>
          <a:bodyPr/>
          <a:lstStyle/>
          <a:p>
            <a:r>
              <a:rPr lang="en-US" dirty="0"/>
              <a:t>Sentiment Analysis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20</a:t>
            </a:fld>
            <a:endParaRPr lang="ja-JP" altLang="en-US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383981"/>
              </p:ext>
            </p:extLst>
          </p:nvPr>
        </p:nvGraphicFramePr>
        <p:xfrm>
          <a:off x="1111346" y="2599163"/>
          <a:ext cx="5303523" cy="390011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67841">
                  <a:extLst>
                    <a:ext uri="{9D8B030D-6E8A-4147-A177-3AD203B41FA5}">
                      <a16:colId xmlns:a16="http://schemas.microsoft.com/office/drawing/2014/main" val="1515020898"/>
                    </a:ext>
                  </a:extLst>
                </a:gridCol>
                <a:gridCol w="1767841">
                  <a:extLst>
                    <a:ext uri="{9D8B030D-6E8A-4147-A177-3AD203B41FA5}">
                      <a16:colId xmlns:a16="http://schemas.microsoft.com/office/drawing/2014/main" val="3934256581"/>
                    </a:ext>
                  </a:extLst>
                </a:gridCol>
                <a:gridCol w="1767841">
                  <a:extLst>
                    <a:ext uri="{9D8B030D-6E8A-4147-A177-3AD203B41FA5}">
                      <a16:colId xmlns:a16="http://schemas.microsoft.com/office/drawing/2014/main" val="557675743"/>
                    </a:ext>
                  </a:extLst>
                </a:gridCol>
              </a:tblGrid>
              <a:tr h="557159">
                <a:tc gridSpan="3"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chemeClr val="tx1"/>
                          </a:solidFill>
                        </a:rPr>
                        <a:t>Great</a:t>
                      </a:r>
                      <a:endParaRPr 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8688935"/>
                  </a:ext>
                </a:extLst>
              </a:tr>
              <a:tr h="557159">
                <a:tc>
                  <a:txBody>
                    <a:bodyPr/>
                    <a:lstStyle/>
                    <a:p>
                      <a:pPr marL="0" algn="ctr" defTabSz="1632753" rtl="0" eaLnBrk="1" latinLnBrk="0" hangingPunct="1"/>
                      <a:r>
                        <a:rPr kumimoji="1" lang="en-US" sz="2000" b="1" kern="1200" dirty="0" err="1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wordnet_id</a:t>
                      </a:r>
                      <a:endParaRPr kumimoji="1" lang="en-US" sz="2000" b="1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FF0000"/>
                          </a:solidFill>
                        </a:rPr>
                        <a:t>Polarity</a:t>
                      </a:r>
                      <a:endParaRPr lang="en-US" sz="20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FF0000"/>
                          </a:solidFill>
                        </a:rPr>
                        <a:t>Subjectivity</a:t>
                      </a:r>
                      <a:endParaRPr lang="en-US" sz="20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1058520"/>
                  </a:ext>
                </a:extLst>
              </a:tr>
              <a:tr h="557159">
                <a:tc>
                  <a:txBody>
                    <a:bodyPr/>
                    <a:lstStyle/>
                    <a:p>
                      <a:pPr marL="0" algn="ctr" defTabSz="1632753" rtl="0" eaLnBrk="1" latinLnBrk="0" hangingPunct="1"/>
                      <a:r>
                        <a:rPr kumimoji="1" lang="en-US" sz="2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a-01278818</a:t>
                      </a:r>
                      <a:endParaRPr kumimoji="1" 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0020471"/>
                  </a:ext>
                </a:extLst>
              </a:tr>
              <a:tr h="557159">
                <a:tc>
                  <a:txBody>
                    <a:bodyPr/>
                    <a:lstStyle/>
                    <a:p>
                      <a:pPr algn="ctr"/>
                      <a:r>
                        <a:rPr kumimoji="1" lang="en-US" sz="2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a-01123879</a:t>
                      </a:r>
                      <a:endParaRPr kumimoji="1" 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8170801"/>
                  </a:ext>
                </a:extLst>
              </a:tr>
              <a:tr h="557159">
                <a:tc>
                  <a:txBody>
                    <a:bodyPr/>
                    <a:lstStyle/>
                    <a:p>
                      <a:pPr algn="ctr"/>
                      <a:r>
                        <a:rPr kumimoji="1" lang="en-US" sz="2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a-01386883</a:t>
                      </a:r>
                      <a:endParaRPr kumimoji="1" 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0.4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0.2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7138162"/>
                  </a:ext>
                </a:extLst>
              </a:tr>
              <a:tr h="557159">
                <a:tc>
                  <a:txBody>
                    <a:bodyPr/>
                    <a:lstStyle/>
                    <a:p>
                      <a:pPr algn="ctr"/>
                      <a:r>
                        <a:rPr kumimoji="1" lang="en-US" sz="2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a-01677433</a:t>
                      </a:r>
                      <a:endParaRPr kumimoji="1" 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0.8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0.8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4330110"/>
                  </a:ext>
                </a:extLst>
              </a:tr>
              <a:tr h="557159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Average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FF0000"/>
                          </a:solidFill>
                        </a:rPr>
                        <a:t>0.8</a:t>
                      </a:r>
                      <a:endParaRPr lang="en-US" sz="20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FF0000"/>
                          </a:solidFill>
                        </a:rPr>
                        <a:t>0.75</a:t>
                      </a:r>
                      <a:endParaRPr lang="en-US" sz="20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7155886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5232152"/>
              </p:ext>
            </p:extLst>
          </p:nvPr>
        </p:nvGraphicFramePr>
        <p:xfrm>
          <a:off x="1080869" y="6820584"/>
          <a:ext cx="5334000" cy="29142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78000">
                  <a:extLst>
                    <a:ext uri="{9D8B030D-6E8A-4147-A177-3AD203B41FA5}">
                      <a16:colId xmlns:a16="http://schemas.microsoft.com/office/drawing/2014/main" val="1515020898"/>
                    </a:ext>
                  </a:extLst>
                </a:gridCol>
                <a:gridCol w="1778000">
                  <a:extLst>
                    <a:ext uri="{9D8B030D-6E8A-4147-A177-3AD203B41FA5}">
                      <a16:colId xmlns:a16="http://schemas.microsoft.com/office/drawing/2014/main" val="3934256581"/>
                    </a:ext>
                  </a:extLst>
                </a:gridCol>
                <a:gridCol w="1778000">
                  <a:extLst>
                    <a:ext uri="{9D8B030D-6E8A-4147-A177-3AD203B41FA5}">
                      <a16:colId xmlns:a16="http://schemas.microsoft.com/office/drawing/2014/main" val="557675743"/>
                    </a:ext>
                  </a:extLst>
                </a:gridCol>
              </a:tblGrid>
              <a:tr h="582852">
                <a:tc gridSpan="3"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chemeClr val="tx1"/>
                          </a:solidFill>
                        </a:rPr>
                        <a:t>Chicken</a:t>
                      </a:r>
                      <a:endParaRPr 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8688935"/>
                  </a:ext>
                </a:extLst>
              </a:tr>
              <a:tr h="582852">
                <a:tc>
                  <a:txBody>
                    <a:bodyPr/>
                    <a:lstStyle/>
                    <a:p>
                      <a:pPr marL="0" algn="ctr" defTabSz="1632753" rtl="0" eaLnBrk="1" latinLnBrk="0" hangingPunct="1"/>
                      <a:r>
                        <a:rPr kumimoji="1" lang="en-US" sz="2000" b="1" kern="1200" dirty="0" err="1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wordnet_id</a:t>
                      </a:r>
                      <a:endParaRPr kumimoji="1" lang="en-US" sz="2000" b="1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FF0000"/>
                          </a:solidFill>
                        </a:rPr>
                        <a:t>Polarity</a:t>
                      </a:r>
                      <a:endParaRPr lang="en-US" sz="20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FF0000"/>
                          </a:solidFill>
                        </a:rPr>
                        <a:t>Subjectivity</a:t>
                      </a:r>
                      <a:endParaRPr lang="en-US" sz="20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1058520"/>
                  </a:ext>
                </a:extLst>
              </a:tr>
              <a:tr h="582852">
                <a:tc>
                  <a:txBody>
                    <a:bodyPr/>
                    <a:lstStyle/>
                    <a:p>
                      <a:pPr marL="0" algn="ctr" defTabSz="1632753" rtl="0" eaLnBrk="1" latinLnBrk="0" hangingPunct="1"/>
                      <a:r>
                        <a:rPr kumimoji="1" lang="en-US" sz="2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a-00265314</a:t>
                      </a:r>
                      <a:endParaRPr kumimoji="1" 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-0.5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0.9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0020471"/>
                  </a:ext>
                </a:extLst>
              </a:tr>
              <a:tr h="582852">
                <a:tc>
                  <a:txBody>
                    <a:bodyPr/>
                    <a:lstStyle/>
                    <a:p>
                      <a:pPr algn="ctr"/>
                      <a:r>
                        <a:rPr kumimoji="1" lang="en-US" sz="2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a-00265314</a:t>
                      </a:r>
                      <a:endParaRPr kumimoji="1" 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-0.7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8170801"/>
                  </a:ext>
                </a:extLst>
              </a:tr>
              <a:tr h="582852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Average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FF0000"/>
                          </a:solidFill>
                        </a:rPr>
                        <a:t>-0.6</a:t>
                      </a:r>
                      <a:endParaRPr lang="en-US" sz="20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FF0000"/>
                          </a:solidFill>
                        </a:rPr>
                        <a:t>0.95</a:t>
                      </a:r>
                      <a:endParaRPr lang="en-US" sz="20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7155886"/>
                  </a:ext>
                </a:extLst>
              </a:tr>
            </a:tbl>
          </a:graphicData>
        </a:graphic>
      </p:graphicFrame>
      <p:sp>
        <p:nvSpPr>
          <p:cNvPr id="14" name="Rectangle 13"/>
          <p:cNvSpPr/>
          <p:nvPr/>
        </p:nvSpPr>
        <p:spPr>
          <a:xfrm>
            <a:off x="8876324" y="3304348"/>
            <a:ext cx="7012241" cy="9369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</a:pPr>
            <a:r>
              <a:rPr lang="en-US" dirty="0" err="1"/>
              <a:t>TextBlob</a:t>
            </a:r>
            <a:r>
              <a:rPr lang="en-US" dirty="0" smtClean="0"/>
              <a:t>(“</a:t>
            </a:r>
            <a:r>
              <a:rPr lang="en-US" dirty="0" smtClean="0">
                <a:solidFill>
                  <a:srgbClr val="FF0000"/>
                </a:solidFill>
              </a:rPr>
              <a:t>Great chicken</a:t>
            </a:r>
            <a:r>
              <a:rPr lang="en-US" dirty="0" smtClean="0"/>
              <a:t>”).</a:t>
            </a:r>
            <a:r>
              <a:rPr lang="en-US" dirty="0"/>
              <a:t>sentiment</a:t>
            </a:r>
          </a:p>
        </p:txBody>
      </p:sp>
      <p:sp>
        <p:nvSpPr>
          <p:cNvPr id="15" name="Rectangle 14"/>
          <p:cNvSpPr/>
          <p:nvPr/>
        </p:nvSpPr>
        <p:spPr>
          <a:xfrm>
            <a:off x="8876324" y="6820584"/>
            <a:ext cx="6117380" cy="19218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</a:pPr>
            <a:r>
              <a:rPr lang="en-US" dirty="0" smtClean="0">
                <a:solidFill>
                  <a:srgbClr val="FF0000"/>
                </a:solidFill>
              </a:rPr>
              <a:t>Polarity</a:t>
            </a:r>
            <a:r>
              <a:rPr lang="en-US" dirty="0" smtClean="0"/>
              <a:t>=(0.8-0.6)/2=</a:t>
            </a:r>
            <a:r>
              <a:rPr lang="en-US" dirty="0" smtClean="0">
                <a:solidFill>
                  <a:srgbClr val="FF0000"/>
                </a:solidFill>
              </a:rPr>
              <a:t>0.1</a:t>
            </a:r>
          </a:p>
          <a:p>
            <a:pPr>
              <a:lnSpc>
                <a:spcPct val="200000"/>
              </a:lnSpc>
            </a:pPr>
            <a:r>
              <a:rPr lang="en-US" dirty="0">
                <a:solidFill>
                  <a:srgbClr val="FF0000"/>
                </a:solidFill>
              </a:rPr>
              <a:t>Subjectivity</a:t>
            </a:r>
            <a:r>
              <a:rPr lang="en-US" dirty="0" smtClean="0"/>
              <a:t>=(0.75+0.95)/2=</a:t>
            </a:r>
            <a:r>
              <a:rPr lang="en-US" dirty="0" smtClean="0">
                <a:solidFill>
                  <a:srgbClr val="FF0000"/>
                </a:solidFill>
              </a:rPr>
              <a:t>0.85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8" name="Down Arrow 17"/>
          <p:cNvSpPr/>
          <p:nvPr/>
        </p:nvSpPr>
        <p:spPr>
          <a:xfrm>
            <a:off x="10986867" y="4867422"/>
            <a:ext cx="1508118" cy="1772531"/>
          </a:xfrm>
          <a:prstGeom prst="downArrow">
            <a:avLst/>
          </a:prstGeom>
          <a:solidFill>
            <a:schemeClr val="accent1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9163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 idx="4294967295"/>
          </p:nvPr>
        </p:nvSpPr>
        <p:spPr>
          <a:xfrm>
            <a:off x="3072630" y="246956"/>
            <a:ext cx="14349567" cy="1203151"/>
          </a:xfrm>
        </p:spPr>
        <p:txBody>
          <a:bodyPr/>
          <a:lstStyle/>
          <a:p>
            <a:r>
              <a:rPr lang="en-US" dirty="0"/>
              <a:t>Sentiment Analysis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21</a:t>
            </a:fld>
            <a:endParaRPr lang="ja-JP" altLang="en-US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1111346" y="2599163"/>
          <a:ext cx="5303523" cy="390011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67841">
                  <a:extLst>
                    <a:ext uri="{9D8B030D-6E8A-4147-A177-3AD203B41FA5}">
                      <a16:colId xmlns:a16="http://schemas.microsoft.com/office/drawing/2014/main" val="1515020898"/>
                    </a:ext>
                  </a:extLst>
                </a:gridCol>
                <a:gridCol w="1767841">
                  <a:extLst>
                    <a:ext uri="{9D8B030D-6E8A-4147-A177-3AD203B41FA5}">
                      <a16:colId xmlns:a16="http://schemas.microsoft.com/office/drawing/2014/main" val="3934256581"/>
                    </a:ext>
                  </a:extLst>
                </a:gridCol>
                <a:gridCol w="1767841">
                  <a:extLst>
                    <a:ext uri="{9D8B030D-6E8A-4147-A177-3AD203B41FA5}">
                      <a16:colId xmlns:a16="http://schemas.microsoft.com/office/drawing/2014/main" val="557675743"/>
                    </a:ext>
                  </a:extLst>
                </a:gridCol>
              </a:tblGrid>
              <a:tr h="557159">
                <a:tc gridSpan="3"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chemeClr val="tx1"/>
                          </a:solidFill>
                        </a:rPr>
                        <a:t>Great</a:t>
                      </a:r>
                      <a:endParaRPr 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8688935"/>
                  </a:ext>
                </a:extLst>
              </a:tr>
              <a:tr h="557159">
                <a:tc>
                  <a:txBody>
                    <a:bodyPr/>
                    <a:lstStyle/>
                    <a:p>
                      <a:pPr marL="0" algn="ctr" defTabSz="1632753" rtl="0" eaLnBrk="1" latinLnBrk="0" hangingPunct="1"/>
                      <a:r>
                        <a:rPr kumimoji="1" lang="en-US" sz="2000" b="1" kern="1200" dirty="0" err="1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wordnet_id</a:t>
                      </a:r>
                      <a:endParaRPr kumimoji="1" lang="en-US" sz="2000" b="1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FF0000"/>
                          </a:solidFill>
                        </a:rPr>
                        <a:t>Polarity</a:t>
                      </a:r>
                      <a:endParaRPr lang="en-US" sz="20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FF0000"/>
                          </a:solidFill>
                        </a:rPr>
                        <a:t>Subjectivity</a:t>
                      </a:r>
                      <a:endParaRPr lang="en-US" sz="20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1058520"/>
                  </a:ext>
                </a:extLst>
              </a:tr>
              <a:tr h="557159">
                <a:tc>
                  <a:txBody>
                    <a:bodyPr/>
                    <a:lstStyle/>
                    <a:p>
                      <a:pPr marL="0" algn="ctr" defTabSz="1632753" rtl="0" eaLnBrk="1" latinLnBrk="0" hangingPunct="1"/>
                      <a:r>
                        <a:rPr kumimoji="1" lang="en-US" sz="2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a-01278818</a:t>
                      </a:r>
                      <a:endParaRPr kumimoji="1" 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0020471"/>
                  </a:ext>
                </a:extLst>
              </a:tr>
              <a:tr h="557159">
                <a:tc>
                  <a:txBody>
                    <a:bodyPr/>
                    <a:lstStyle/>
                    <a:p>
                      <a:pPr algn="ctr"/>
                      <a:r>
                        <a:rPr kumimoji="1" lang="en-US" sz="2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a-01123879</a:t>
                      </a:r>
                      <a:endParaRPr kumimoji="1" 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8170801"/>
                  </a:ext>
                </a:extLst>
              </a:tr>
              <a:tr h="557159">
                <a:tc>
                  <a:txBody>
                    <a:bodyPr/>
                    <a:lstStyle/>
                    <a:p>
                      <a:pPr algn="ctr"/>
                      <a:r>
                        <a:rPr kumimoji="1" lang="en-US" sz="2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a-01386883</a:t>
                      </a:r>
                      <a:endParaRPr kumimoji="1" 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0.4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0.2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7138162"/>
                  </a:ext>
                </a:extLst>
              </a:tr>
              <a:tr h="557159">
                <a:tc>
                  <a:txBody>
                    <a:bodyPr/>
                    <a:lstStyle/>
                    <a:p>
                      <a:pPr algn="ctr"/>
                      <a:r>
                        <a:rPr kumimoji="1" lang="en-US" sz="2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a-01677433</a:t>
                      </a:r>
                      <a:endParaRPr kumimoji="1" 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0.8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0.8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4330110"/>
                  </a:ext>
                </a:extLst>
              </a:tr>
              <a:tr h="557159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Average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FF0000"/>
                          </a:solidFill>
                        </a:rPr>
                        <a:t>0.8</a:t>
                      </a:r>
                      <a:endParaRPr lang="en-US" sz="20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FF0000"/>
                          </a:solidFill>
                        </a:rPr>
                        <a:t>0.75</a:t>
                      </a:r>
                      <a:endParaRPr lang="en-US" sz="20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7155886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1080869" y="6820584"/>
          <a:ext cx="5334000" cy="29142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78000">
                  <a:extLst>
                    <a:ext uri="{9D8B030D-6E8A-4147-A177-3AD203B41FA5}">
                      <a16:colId xmlns:a16="http://schemas.microsoft.com/office/drawing/2014/main" val="1515020898"/>
                    </a:ext>
                  </a:extLst>
                </a:gridCol>
                <a:gridCol w="1778000">
                  <a:extLst>
                    <a:ext uri="{9D8B030D-6E8A-4147-A177-3AD203B41FA5}">
                      <a16:colId xmlns:a16="http://schemas.microsoft.com/office/drawing/2014/main" val="3934256581"/>
                    </a:ext>
                  </a:extLst>
                </a:gridCol>
                <a:gridCol w="1778000">
                  <a:extLst>
                    <a:ext uri="{9D8B030D-6E8A-4147-A177-3AD203B41FA5}">
                      <a16:colId xmlns:a16="http://schemas.microsoft.com/office/drawing/2014/main" val="557675743"/>
                    </a:ext>
                  </a:extLst>
                </a:gridCol>
              </a:tblGrid>
              <a:tr h="582852">
                <a:tc gridSpan="3"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chemeClr val="tx1"/>
                          </a:solidFill>
                        </a:rPr>
                        <a:t>Chicken</a:t>
                      </a:r>
                      <a:endParaRPr 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8688935"/>
                  </a:ext>
                </a:extLst>
              </a:tr>
              <a:tr h="582852">
                <a:tc>
                  <a:txBody>
                    <a:bodyPr/>
                    <a:lstStyle/>
                    <a:p>
                      <a:pPr marL="0" algn="ctr" defTabSz="1632753" rtl="0" eaLnBrk="1" latinLnBrk="0" hangingPunct="1"/>
                      <a:r>
                        <a:rPr kumimoji="1" lang="en-US" sz="2000" b="1" kern="1200" dirty="0" err="1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wordnet_id</a:t>
                      </a:r>
                      <a:endParaRPr kumimoji="1" lang="en-US" sz="2000" b="1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FF0000"/>
                          </a:solidFill>
                        </a:rPr>
                        <a:t>Polarity</a:t>
                      </a:r>
                      <a:endParaRPr lang="en-US" sz="20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FF0000"/>
                          </a:solidFill>
                        </a:rPr>
                        <a:t>Subjectivity</a:t>
                      </a:r>
                      <a:endParaRPr lang="en-US" sz="20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1058520"/>
                  </a:ext>
                </a:extLst>
              </a:tr>
              <a:tr h="582852">
                <a:tc>
                  <a:txBody>
                    <a:bodyPr/>
                    <a:lstStyle/>
                    <a:p>
                      <a:pPr marL="0" algn="ctr" defTabSz="1632753" rtl="0" eaLnBrk="1" latinLnBrk="0" hangingPunct="1"/>
                      <a:r>
                        <a:rPr kumimoji="1" lang="en-US" sz="2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a-00265314</a:t>
                      </a:r>
                      <a:endParaRPr kumimoji="1" 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-0.5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0.9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0020471"/>
                  </a:ext>
                </a:extLst>
              </a:tr>
              <a:tr h="582852">
                <a:tc>
                  <a:txBody>
                    <a:bodyPr/>
                    <a:lstStyle/>
                    <a:p>
                      <a:pPr algn="ctr"/>
                      <a:r>
                        <a:rPr kumimoji="1" lang="en-US" sz="2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a-00265314</a:t>
                      </a:r>
                      <a:endParaRPr kumimoji="1" 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-0.7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8170801"/>
                  </a:ext>
                </a:extLst>
              </a:tr>
              <a:tr h="582852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Average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FF0000"/>
                          </a:solidFill>
                        </a:rPr>
                        <a:t>-0.6</a:t>
                      </a:r>
                      <a:endParaRPr lang="en-US" sz="20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FF0000"/>
                          </a:solidFill>
                        </a:rPr>
                        <a:t>0.95</a:t>
                      </a:r>
                      <a:endParaRPr lang="en-US" sz="20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7155886"/>
                  </a:ext>
                </a:extLst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13392053" y="7002037"/>
            <a:ext cx="4647426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400" dirty="0" smtClean="0">
                <a:solidFill>
                  <a:srgbClr val="FF0000"/>
                </a:solidFill>
              </a:rPr>
              <a:t>Polarity</a:t>
            </a:r>
            <a:r>
              <a:rPr lang="en-US" sz="2400" dirty="0" smtClean="0"/>
              <a:t>=(0.8-0.6</a:t>
            </a:r>
            <a:r>
              <a:rPr lang="en-US" sz="2400" dirty="0"/>
              <a:t>x</a:t>
            </a:r>
            <a:r>
              <a:rPr lang="en-US" sz="2400" b="1" dirty="0">
                <a:solidFill>
                  <a:srgbClr val="FF0000"/>
                </a:solidFill>
              </a:rPr>
              <a:t>(-0.5)</a:t>
            </a:r>
            <a:r>
              <a:rPr lang="en-US" sz="2400" dirty="0" smtClean="0"/>
              <a:t>)/2=</a:t>
            </a:r>
            <a:r>
              <a:rPr lang="en-US" sz="2400" dirty="0" smtClean="0">
                <a:solidFill>
                  <a:srgbClr val="FF0000"/>
                </a:solidFill>
              </a:rPr>
              <a:t>0.55</a:t>
            </a:r>
          </a:p>
          <a:p>
            <a:pPr>
              <a:lnSpc>
                <a:spcPct val="200000"/>
              </a:lnSpc>
            </a:pPr>
            <a:r>
              <a:rPr lang="en-US" sz="2400" dirty="0">
                <a:solidFill>
                  <a:srgbClr val="FF0000"/>
                </a:solidFill>
              </a:rPr>
              <a:t>Subjectivity</a:t>
            </a:r>
            <a:r>
              <a:rPr lang="en-US" sz="2400" dirty="0" smtClean="0"/>
              <a:t>=(0.75+0.95)/2=</a:t>
            </a:r>
            <a:r>
              <a:rPr lang="en-US" sz="2400" dirty="0" smtClean="0">
                <a:solidFill>
                  <a:srgbClr val="FF0000"/>
                </a:solidFill>
              </a:rPr>
              <a:t>0.85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106718" y="5297024"/>
            <a:ext cx="591732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400" dirty="0" err="1"/>
              <a:t>TextBlob</a:t>
            </a:r>
            <a:r>
              <a:rPr lang="en-US" sz="2400" dirty="0" smtClean="0"/>
              <a:t>(“</a:t>
            </a:r>
            <a:r>
              <a:rPr lang="en-US" sz="2400" b="1" dirty="0" smtClean="0">
                <a:solidFill>
                  <a:srgbClr val="FF0000"/>
                </a:solidFill>
              </a:rPr>
              <a:t>Not</a:t>
            </a:r>
            <a:r>
              <a:rPr lang="en-US" sz="2400" dirty="0" smtClean="0"/>
              <a:t> </a:t>
            </a:r>
            <a:r>
              <a:rPr lang="en-US" sz="2400" dirty="0" smtClean="0">
                <a:solidFill>
                  <a:srgbClr val="FF0000"/>
                </a:solidFill>
              </a:rPr>
              <a:t>Great chicken</a:t>
            </a:r>
            <a:r>
              <a:rPr lang="en-US" sz="2400" dirty="0" smtClean="0"/>
              <a:t>”).</a:t>
            </a:r>
            <a:r>
              <a:rPr lang="en-US" sz="2400" dirty="0"/>
              <a:t>sentiment</a:t>
            </a:r>
          </a:p>
        </p:txBody>
      </p:sp>
      <p:sp>
        <p:nvSpPr>
          <p:cNvPr id="16" name="Rectangle 15"/>
          <p:cNvSpPr/>
          <p:nvPr/>
        </p:nvSpPr>
        <p:spPr>
          <a:xfrm>
            <a:off x="7106718" y="7249145"/>
            <a:ext cx="591732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400" dirty="0" err="1"/>
              <a:t>TextBlob</a:t>
            </a:r>
            <a:r>
              <a:rPr lang="en-US" sz="2400" dirty="0" smtClean="0"/>
              <a:t>(“</a:t>
            </a:r>
            <a:r>
              <a:rPr lang="en-US" sz="2400" dirty="0" smtClean="0">
                <a:solidFill>
                  <a:srgbClr val="FF0000"/>
                </a:solidFill>
              </a:rPr>
              <a:t>Great </a:t>
            </a:r>
            <a:r>
              <a:rPr lang="en-US" sz="2400" b="1" dirty="0">
                <a:solidFill>
                  <a:srgbClr val="FF0000"/>
                </a:solidFill>
              </a:rPr>
              <a:t>Not </a:t>
            </a:r>
            <a:r>
              <a:rPr lang="en-US" sz="2400" dirty="0" smtClean="0">
                <a:solidFill>
                  <a:srgbClr val="FF0000"/>
                </a:solidFill>
              </a:rPr>
              <a:t>chicken</a:t>
            </a:r>
            <a:r>
              <a:rPr lang="en-US" sz="2400" dirty="0" smtClean="0"/>
              <a:t>”).</a:t>
            </a:r>
            <a:r>
              <a:rPr lang="en-US" sz="2400" dirty="0"/>
              <a:t>sentiment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3279832" y="5146991"/>
            <a:ext cx="4647426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400" dirty="0" smtClean="0">
                <a:solidFill>
                  <a:srgbClr val="FF0000"/>
                </a:solidFill>
              </a:rPr>
              <a:t>Polarity</a:t>
            </a:r>
            <a:r>
              <a:rPr lang="en-US" sz="2400" dirty="0" smtClean="0"/>
              <a:t>=(0.8x</a:t>
            </a:r>
            <a:r>
              <a:rPr lang="en-US" sz="2400" b="1" dirty="0">
                <a:solidFill>
                  <a:srgbClr val="FF0000"/>
                </a:solidFill>
              </a:rPr>
              <a:t>(-0.5</a:t>
            </a:r>
            <a:r>
              <a:rPr lang="en-US" sz="2400" b="1" dirty="0" smtClean="0">
                <a:solidFill>
                  <a:srgbClr val="FF0000"/>
                </a:solidFill>
              </a:rPr>
              <a:t>)</a:t>
            </a:r>
            <a:r>
              <a:rPr lang="en-US" sz="2400" dirty="0" smtClean="0"/>
              <a:t>-0.6)/2=</a:t>
            </a:r>
            <a:r>
              <a:rPr lang="en-US" sz="2400" dirty="0" smtClean="0">
                <a:solidFill>
                  <a:srgbClr val="FF0000"/>
                </a:solidFill>
              </a:rPr>
              <a:t>-0.5</a:t>
            </a:r>
          </a:p>
          <a:p>
            <a:pPr>
              <a:lnSpc>
                <a:spcPct val="200000"/>
              </a:lnSpc>
            </a:pPr>
            <a:r>
              <a:rPr lang="en-US" sz="2400" dirty="0">
                <a:solidFill>
                  <a:srgbClr val="FF0000"/>
                </a:solidFill>
              </a:rPr>
              <a:t>Subjectivity</a:t>
            </a:r>
            <a:r>
              <a:rPr lang="en-US" sz="2400" dirty="0" smtClean="0"/>
              <a:t>=(0.75+0.95)/2=</a:t>
            </a:r>
            <a:r>
              <a:rPr lang="en-US" sz="2400" dirty="0" smtClean="0">
                <a:solidFill>
                  <a:srgbClr val="FF0000"/>
                </a:solidFill>
              </a:rPr>
              <a:t>0.85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8584778" y="3133896"/>
            <a:ext cx="1662635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</a:pPr>
            <a:r>
              <a:rPr lang="en-US" dirty="0" smtClean="0"/>
              <a:t>Not + …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11068340" y="2951016"/>
            <a:ext cx="437798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400" dirty="0" smtClean="0">
                <a:solidFill>
                  <a:srgbClr val="FF0000"/>
                </a:solidFill>
              </a:rPr>
              <a:t>Polarity </a:t>
            </a:r>
            <a:r>
              <a:rPr lang="en-US" sz="2400" dirty="0" smtClean="0"/>
              <a:t>x (-0.5)</a:t>
            </a:r>
            <a:endParaRPr lang="en-US" sz="2400" dirty="0" smtClean="0">
              <a:solidFill>
                <a:srgbClr val="FF0000"/>
              </a:solidFill>
            </a:endParaRPr>
          </a:p>
          <a:p>
            <a:pPr>
              <a:lnSpc>
                <a:spcPct val="200000"/>
              </a:lnSpc>
            </a:pPr>
            <a:r>
              <a:rPr lang="en-US" sz="2400" dirty="0" smtClean="0">
                <a:solidFill>
                  <a:srgbClr val="FF0000"/>
                </a:solidFill>
              </a:rPr>
              <a:t>Subjectivity </a:t>
            </a:r>
            <a:r>
              <a:rPr lang="en-US" sz="2400" dirty="0" smtClean="0"/>
              <a:t>x 1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8181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  <p:bldP spid="16" grpId="0"/>
      <p:bldP spid="17" grpId="0"/>
      <p:bldP spid="13" grpId="0"/>
      <p:bldP spid="1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 idx="4294967295"/>
          </p:nvPr>
        </p:nvSpPr>
        <p:spPr>
          <a:xfrm>
            <a:off x="3072630" y="246956"/>
            <a:ext cx="14349567" cy="1203151"/>
          </a:xfrm>
        </p:spPr>
        <p:txBody>
          <a:bodyPr/>
          <a:lstStyle/>
          <a:p>
            <a:r>
              <a:rPr lang="en-US" dirty="0"/>
              <a:t>Sentiment Analysis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22</a:t>
            </a:fld>
            <a:endParaRPr lang="ja-JP" altLang="en-US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1111346" y="2599163"/>
          <a:ext cx="5303523" cy="390011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67841">
                  <a:extLst>
                    <a:ext uri="{9D8B030D-6E8A-4147-A177-3AD203B41FA5}">
                      <a16:colId xmlns:a16="http://schemas.microsoft.com/office/drawing/2014/main" val="1515020898"/>
                    </a:ext>
                  </a:extLst>
                </a:gridCol>
                <a:gridCol w="1767841">
                  <a:extLst>
                    <a:ext uri="{9D8B030D-6E8A-4147-A177-3AD203B41FA5}">
                      <a16:colId xmlns:a16="http://schemas.microsoft.com/office/drawing/2014/main" val="3934256581"/>
                    </a:ext>
                  </a:extLst>
                </a:gridCol>
                <a:gridCol w="1767841">
                  <a:extLst>
                    <a:ext uri="{9D8B030D-6E8A-4147-A177-3AD203B41FA5}">
                      <a16:colId xmlns:a16="http://schemas.microsoft.com/office/drawing/2014/main" val="557675743"/>
                    </a:ext>
                  </a:extLst>
                </a:gridCol>
              </a:tblGrid>
              <a:tr h="557159">
                <a:tc gridSpan="3"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chemeClr val="tx1"/>
                          </a:solidFill>
                        </a:rPr>
                        <a:t>Great</a:t>
                      </a:r>
                      <a:endParaRPr 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8688935"/>
                  </a:ext>
                </a:extLst>
              </a:tr>
              <a:tr h="557159">
                <a:tc>
                  <a:txBody>
                    <a:bodyPr/>
                    <a:lstStyle/>
                    <a:p>
                      <a:pPr marL="0" algn="ctr" defTabSz="1632753" rtl="0" eaLnBrk="1" latinLnBrk="0" hangingPunct="1"/>
                      <a:r>
                        <a:rPr kumimoji="1" lang="en-US" sz="2000" b="1" kern="1200" dirty="0" err="1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wordnet_id</a:t>
                      </a:r>
                      <a:endParaRPr kumimoji="1" lang="en-US" sz="2000" b="1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FF0000"/>
                          </a:solidFill>
                        </a:rPr>
                        <a:t>Polarity</a:t>
                      </a:r>
                      <a:endParaRPr lang="en-US" sz="20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FF0000"/>
                          </a:solidFill>
                        </a:rPr>
                        <a:t>Subjectivity</a:t>
                      </a:r>
                      <a:endParaRPr lang="en-US" sz="20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1058520"/>
                  </a:ext>
                </a:extLst>
              </a:tr>
              <a:tr h="557159">
                <a:tc>
                  <a:txBody>
                    <a:bodyPr/>
                    <a:lstStyle/>
                    <a:p>
                      <a:pPr marL="0" algn="ctr" defTabSz="1632753" rtl="0" eaLnBrk="1" latinLnBrk="0" hangingPunct="1"/>
                      <a:r>
                        <a:rPr kumimoji="1" lang="en-US" sz="2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a-01278818</a:t>
                      </a:r>
                      <a:endParaRPr kumimoji="1" 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0020471"/>
                  </a:ext>
                </a:extLst>
              </a:tr>
              <a:tr h="557159">
                <a:tc>
                  <a:txBody>
                    <a:bodyPr/>
                    <a:lstStyle/>
                    <a:p>
                      <a:pPr algn="ctr"/>
                      <a:r>
                        <a:rPr kumimoji="1" lang="en-US" sz="2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a-01123879</a:t>
                      </a:r>
                      <a:endParaRPr kumimoji="1" 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8170801"/>
                  </a:ext>
                </a:extLst>
              </a:tr>
              <a:tr h="557159">
                <a:tc>
                  <a:txBody>
                    <a:bodyPr/>
                    <a:lstStyle/>
                    <a:p>
                      <a:pPr algn="ctr"/>
                      <a:r>
                        <a:rPr kumimoji="1" lang="en-US" sz="2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a-01386883</a:t>
                      </a:r>
                      <a:endParaRPr kumimoji="1" 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0.4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0.2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7138162"/>
                  </a:ext>
                </a:extLst>
              </a:tr>
              <a:tr h="557159">
                <a:tc>
                  <a:txBody>
                    <a:bodyPr/>
                    <a:lstStyle/>
                    <a:p>
                      <a:pPr algn="ctr"/>
                      <a:r>
                        <a:rPr kumimoji="1" lang="en-US" sz="2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a-01677433</a:t>
                      </a:r>
                      <a:endParaRPr kumimoji="1" 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0.8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0.8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4330110"/>
                  </a:ext>
                </a:extLst>
              </a:tr>
              <a:tr h="557159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Average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FF0000"/>
                          </a:solidFill>
                        </a:rPr>
                        <a:t>0.8</a:t>
                      </a:r>
                      <a:endParaRPr lang="en-US" sz="20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FF0000"/>
                          </a:solidFill>
                        </a:rPr>
                        <a:t>0.75</a:t>
                      </a:r>
                      <a:endParaRPr lang="en-US" sz="20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7155886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1080869" y="6820584"/>
          <a:ext cx="5334000" cy="29142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78000">
                  <a:extLst>
                    <a:ext uri="{9D8B030D-6E8A-4147-A177-3AD203B41FA5}">
                      <a16:colId xmlns:a16="http://schemas.microsoft.com/office/drawing/2014/main" val="1515020898"/>
                    </a:ext>
                  </a:extLst>
                </a:gridCol>
                <a:gridCol w="1778000">
                  <a:extLst>
                    <a:ext uri="{9D8B030D-6E8A-4147-A177-3AD203B41FA5}">
                      <a16:colId xmlns:a16="http://schemas.microsoft.com/office/drawing/2014/main" val="3934256581"/>
                    </a:ext>
                  </a:extLst>
                </a:gridCol>
                <a:gridCol w="1778000">
                  <a:extLst>
                    <a:ext uri="{9D8B030D-6E8A-4147-A177-3AD203B41FA5}">
                      <a16:colId xmlns:a16="http://schemas.microsoft.com/office/drawing/2014/main" val="557675743"/>
                    </a:ext>
                  </a:extLst>
                </a:gridCol>
              </a:tblGrid>
              <a:tr h="582852">
                <a:tc gridSpan="3"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chemeClr val="tx1"/>
                          </a:solidFill>
                        </a:rPr>
                        <a:t>Chicken</a:t>
                      </a:r>
                      <a:endParaRPr lang="en-US" sz="2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8688935"/>
                  </a:ext>
                </a:extLst>
              </a:tr>
              <a:tr h="582852">
                <a:tc>
                  <a:txBody>
                    <a:bodyPr/>
                    <a:lstStyle/>
                    <a:p>
                      <a:pPr marL="0" algn="ctr" defTabSz="1632753" rtl="0" eaLnBrk="1" latinLnBrk="0" hangingPunct="1"/>
                      <a:r>
                        <a:rPr kumimoji="1" lang="en-US" sz="2000" b="1" kern="1200" dirty="0" err="1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wordnet_id</a:t>
                      </a:r>
                      <a:endParaRPr kumimoji="1" lang="en-US" sz="2000" b="1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FF0000"/>
                          </a:solidFill>
                        </a:rPr>
                        <a:t>Polarity</a:t>
                      </a:r>
                      <a:endParaRPr lang="en-US" sz="20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FF0000"/>
                          </a:solidFill>
                        </a:rPr>
                        <a:t>Subjectivity</a:t>
                      </a:r>
                      <a:endParaRPr lang="en-US" sz="20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1058520"/>
                  </a:ext>
                </a:extLst>
              </a:tr>
              <a:tr h="582852">
                <a:tc>
                  <a:txBody>
                    <a:bodyPr/>
                    <a:lstStyle/>
                    <a:p>
                      <a:pPr marL="0" algn="ctr" defTabSz="1632753" rtl="0" eaLnBrk="1" latinLnBrk="0" hangingPunct="1"/>
                      <a:r>
                        <a:rPr kumimoji="1" lang="en-US" sz="2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a-00265314</a:t>
                      </a:r>
                      <a:endParaRPr kumimoji="1" 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-0.5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0.9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0020471"/>
                  </a:ext>
                </a:extLst>
              </a:tr>
              <a:tr h="582852">
                <a:tc>
                  <a:txBody>
                    <a:bodyPr/>
                    <a:lstStyle/>
                    <a:p>
                      <a:pPr algn="ctr"/>
                      <a:r>
                        <a:rPr kumimoji="1" lang="en-US" sz="2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a-00265314</a:t>
                      </a:r>
                      <a:endParaRPr kumimoji="1" 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-0.7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8170801"/>
                  </a:ext>
                </a:extLst>
              </a:tr>
              <a:tr h="582852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Average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FF0000"/>
                          </a:solidFill>
                        </a:rPr>
                        <a:t>-0.6</a:t>
                      </a:r>
                      <a:endParaRPr lang="en-US" sz="20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solidFill>
                            <a:srgbClr val="FF0000"/>
                          </a:solidFill>
                        </a:rPr>
                        <a:t>0.95</a:t>
                      </a:r>
                      <a:endParaRPr lang="en-US" sz="20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7155886"/>
                  </a:ext>
                </a:extLst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12869299" y="6941368"/>
            <a:ext cx="4525598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dirty="0" smtClean="0">
                <a:solidFill>
                  <a:srgbClr val="FF0000"/>
                </a:solidFill>
              </a:rPr>
              <a:t>Polarity</a:t>
            </a:r>
            <a:r>
              <a:rPr lang="en-US" sz="2000" dirty="0" smtClean="0"/>
              <a:t>=(0.8-0.6x</a:t>
            </a:r>
            <a:r>
              <a:rPr lang="en-US" sz="2000" dirty="0" smtClean="0">
                <a:solidFill>
                  <a:srgbClr val="FF0000"/>
                </a:solidFill>
              </a:rPr>
              <a:t>1.3</a:t>
            </a:r>
            <a:r>
              <a:rPr lang="en-US" sz="2000" dirty="0" smtClean="0"/>
              <a:t>)/2=</a:t>
            </a:r>
            <a:r>
              <a:rPr lang="en-US" sz="2000" dirty="0" smtClean="0">
                <a:solidFill>
                  <a:srgbClr val="FF0000"/>
                </a:solidFill>
              </a:rPr>
              <a:t>0.01</a:t>
            </a:r>
          </a:p>
          <a:p>
            <a:pPr>
              <a:lnSpc>
                <a:spcPct val="200000"/>
              </a:lnSpc>
            </a:pPr>
            <a:r>
              <a:rPr lang="en-US" sz="2000" dirty="0">
                <a:solidFill>
                  <a:srgbClr val="FF0000"/>
                </a:solidFill>
              </a:rPr>
              <a:t>Subjectivity</a:t>
            </a:r>
            <a:r>
              <a:rPr lang="en-US" sz="2000" dirty="0" smtClean="0"/>
              <a:t>=(0.75+0.95</a:t>
            </a:r>
            <a:r>
              <a:rPr lang="en-US" sz="2000" dirty="0"/>
              <a:t>x</a:t>
            </a:r>
            <a:r>
              <a:rPr lang="en-US" sz="2000" dirty="0">
                <a:solidFill>
                  <a:srgbClr val="FF0000"/>
                </a:solidFill>
              </a:rPr>
              <a:t>1.3</a:t>
            </a:r>
            <a:r>
              <a:rPr lang="en-US" sz="2000" dirty="0" smtClean="0"/>
              <a:t>)/2=</a:t>
            </a:r>
            <a:r>
              <a:rPr lang="en-US" sz="2000" dirty="0" smtClean="0">
                <a:solidFill>
                  <a:srgbClr val="FF0000"/>
                </a:solidFill>
              </a:rPr>
              <a:t>0.875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259294" y="5346302"/>
            <a:ext cx="5037726" cy="6202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dirty="0" err="1"/>
              <a:t>TextBlob</a:t>
            </a:r>
            <a:r>
              <a:rPr lang="en-US" sz="2000" dirty="0" smtClean="0"/>
              <a:t>(“</a:t>
            </a:r>
            <a:r>
              <a:rPr lang="en-US" sz="2000" b="1" dirty="0" smtClean="0">
                <a:solidFill>
                  <a:srgbClr val="FF0000"/>
                </a:solidFill>
              </a:rPr>
              <a:t>Very</a:t>
            </a:r>
            <a:r>
              <a:rPr lang="en-US" sz="2000" dirty="0" smtClean="0"/>
              <a:t> </a:t>
            </a:r>
            <a:r>
              <a:rPr lang="en-US" sz="2000" dirty="0" smtClean="0">
                <a:solidFill>
                  <a:srgbClr val="FF0000"/>
                </a:solidFill>
              </a:rPr>
              <a:t>Great chicken</a:t>
            </a:r>
            <a:r>
              <a:rPr lang="en-US" sz="2000" dirty="0" smtClean="0"/>
              <a:t>”).</a:t>
            </a:r>
            <a:r>
              <a:rPr lang="en-US" sz="2000" dirty="0"/>
              <a:t>sentiment</a:t>
            </a:r>
          </a:p>
        </p:txBody>
      </p:sp>
      <p:sp>
        <p:nvSpPr>
          <p:cNvPr id="16" name="Rectangle 15"/>
          <p:cNvSpPr/>
          <p:nvPr/>
        </p:nvSpPr>
        <p:spPr>
          <a:xfrm>
            <a:off x="7106718" y="7249145"/>
            <a:ext cx="5018810" cy="6202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dirty="0" err="1"/>
              <a:t>TextBlob</a:t>
            </a:r>
            <a:r>
              <a:rPr lang="en-US" sz="2000" dirty="0" smtClean="0"/>
              <a:t>(“</a:t>
            </a:r>
            <a:r>
              <a:rPr lang="en-US" sz="2000" dirty="0" smtClean="0">
                <a:solidFill>
                  <a:srgbClr val="FF0000"/>
                </a:solidFill>
              </a:rPr>
              <a:t>Great </a:t>
            </a:r>
            <a:r>
              <a:rPr lang="en-US" sz="2000" b="1" dirty="0" smtClean="0">
                <a:solidFill>
                  <a:srgbClr val="FF0000"/>
                </a:solidFill>
              </a:rPr>
              <a:t>very</a:t>
            </a:r>
            <a:r>
              <a:rPr lang="en-US" sz="2000" dirty="0" smtClean="0">
                <a:solidFill>
                  <a:srgbClr val="FF0000"/>
                </a:solidFill>
              </a:rPr>
              <a:t> chicken</a:t>
            </a:r>
            <a:r>
              <a:rPr lang="en-US" sz="2000" dirty="0" smtClean="0"/>
              <a:t>”).</a:t>
            </a:r>
            <a:r>
              <a:rPr lang="en-US" sz="2000" dirty="0"/>
              <a:t>sentiment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2869299" y="5037293"/>
            <a:ext cx="4738798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dirty="0" smtClean="0">
                <a:solidFill>
                  <a:srgbClr val="FF0000"/>
                </a:solidFill>
              </a:rPr>
              <a:t>Polarity</a:t>
            </a:r>
            <a:r>
              <a:rPr lang="en-US" sz="2000" dirty="0" smtClean="0"/>
              <a:t>=(0.8x</a:t>
            </a:r>
            <a:r>
              <a:rPr lang="en-US" sz="2000" b="1" dirty="0" smtClean="0">
                <a:solidFill>
                  <a:srgbClr val="FF0000"/>
                </a:solidFill>
              </a:rPr>
              <a:t>1.3  </a:t>
            </a:r>
            <a:r>
              <a:rPr lang="en-US" sz="2000" dirty="0" smtClean="0"/>
              <a:t>- 0.6)/2=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 smtClean="0">
                <a:solidFill>
                  <a:srgbClr val="FF0000"/>
                </a:solidFill>
              </a:rPr>
              <a:t>0.2</a:t>
            </a:r>
          </a:p>
          <a:p>
            <a:pPr>
              <a:lnSpc>
                <a:spcPct val="200000"/>
              </a:lnSpc>
            </a:pPr>
            <a:r>
              <a:rPr lang="en-US" sz="2000" dirty="0">
                <a:solidFill>
                  <a:srgbClr val="FF0000"/>
                </a:solidFill>
              </a:rPr>
              <a:t>Subjectivity</a:t>
            </a:r>
            <a:r>
              <a:rPr lang="en-US" sz="2000" dirty="0"/>
              <a:t>=(0.75x</a:t>
            </a:r>
            <a:r>
              <a:rPr lang="en-US" sz="2000" dirty="0">
                <a:solidFill>
                  <a:srgbClr val="FF0000"/>
                </a:solidFill>
              </a:rPr>
              <a:t>1.3</a:t>
            </a:r>
            <a:r>
              <a:rPr lang="en-US" sz="2000" dirty="0"/>
              <a:t>+0.95</a:t>
            </a:r>
            <a:r>
              <a:rPr lang="en-US" sz="2000" dirty="0" smtClean="0"/>
              <a:t>)/2= </a:t>
            </a:r>
            <a:r>
              <a:rPr lang="en-US" sz="2000" dirty="0" smtClean="0">
                <a:solidFill>
                  <a:srgbClr val="FF0000"/>
                </a:solidFill>
              </a:rPr>
              <a:t>0.9625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8584778" y="3133896"/>
            <a:ext cx="1797095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</a:pPr>
            <a:r>
              <a:rPr lang="en-US" dirty="0" smtClean="0"/>
              <a:t>Very + …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11068340" y="2951016"/>
            <a:ext cx="437798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400" dirty="0" smtClean="0">
                <a:solidFill>
                  <a:srgbClr val="FF0000"/>
                </a:solidFill>
              </a:rPr>
              <a:t>Polarity </a:t>
            </a:r>
            <a:r>
              <a:rPr lang="en-US" sz="2400" dirty="0" smtClean="0"/>
              <a:t>x 1.3</a:t>
            </a:r>
            <a:endParaRPr lang="en-US" sz="2400" dirty="0" smtClean="0">
              <a:solidFill>
                <a:srgbClr val="FF0000"/>
              </a:solidFill>
            </a:endParaRPr>
          </a:p>
          <a:p>
            <a:pPr>
              <a:lnSpc>
                <a:spcPct val="200000"/>
              </a:lnSpc>
            </a:pPr>
            <a:r>
              <a:rPr lang="en-US" sz="2400" dirty="0" smtClean="0">
                <a:solidFill>
                  <a:srgbClr val="FF0000"/>
                </a:solidFill>
              </a:rPr>
              <a:t>Subjectivity </a:t>
            </a:r>
            <a:r>
              <a:rPr lang="en-US" sz="2400" dirty="0" smtClean="0"/>
              <a:t>x 1.3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15132098" y="7750214"/>
            <a:ext cx="1031680" cy="479462"/>
          </a:xfrm>
          <a:prstGeom prst="roundRect">
            <a:avLst/>
          </a:prstGeom>
          <a:noFill/>
          <a:ln w="25400">
            <a:solidFill>
              <a:schemeClr val="tx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>
              <a:solidFill>
                <a:schemeClr val="accent6"/>
              </a:solidFill>
            </a:endParaRPr>
          </a:p>
        </p:txBody>
      </p:sp>
      <p:cxnSp>
        <p:nvCxnSpPr>
          <p:cNvPr id="6" name="Straight Arrow Connector 5"/>
          <p:cNvCxnSpPr>
            <a:stCxn id="2" idx="2"/>
          </p:cNvCxnSpPr>
          <p:nvPr/>
        </p:nvCxnSpPr>
        <p:spPr>
          <a:xfrm flipH="1">
            <a:off x="14011422" y="8229676"/>
            <a:ext cx="1636516" cy="773647"/>
          </a:xfrm>
          <a:prstGeom prst="straightConnector1">
            <a:avLst/>
          </a:prstGeom>
          <a:ln w="28575">
            <a:solidFill>
              <a:schemeClr val="tx2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12745405" y="8616499"/>
            <a:ext cx="114807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400" dirty="0" smtClean="0"/>
              <a:t>Max=1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13969218" y="5237492"/>
            <a:ext cx="1031680" cy="479462"/>
          </a:xfrm>
          <a:prstGeom prst="roundRect">
            <a:avLst/>
          </a:prstGeom>
          <a:noFill/>
          <a:ln w="25400">
            <a:solidFill>
              <a:schemeClr val="tx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>
              <a:solidFill>
                <a:schemeClr val="accent6"/>
              </a:solidFill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 flipH="1">
            <a:off x="14631228" y="4392161"/>
            <a:ext cx="1636516" cy="773647"/>
          </a:xfrm>
          <a:prstGeom prst="straightConnector1">
            <a:avLst/>
          </a:prstGeom>
          <a:ln w="28575">
            <a:solidFill>
              <a:schemeClr val="tx2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16427152" y="3795615"/>
            <a:ext cx="114807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400" dirty="0" smtClean="0"/>
              <a:t>Max=1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088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  <p:bldP spid="16" grpId="0"/>
      <p:bldP spid="17" grpId="0"/>
      <p:bldP spid="13" grpId="0"/>
      <p:bldP spid="1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 idx="4294967295"/>
          </p:nvPr>
        </p:nvSpPr>
        <p:spPr>
          <a:xfrm>
            <a:off x="3072630" y="246956"/>
            <a:ext cx="14349567" cy="1203151"/>
          </a:xfrm>
        </p:spPr>
        <p:txBody>
          <a:bodyPr/>
          <a:lstStyle/>
          <a:p>
            <a:r>
              <a:rPr lang="en-US" dirty="0" smtClean="0"/>
              <a:t>Stock Market Prediction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23</a:t>
            </a:fld>
            <a:endParaRPr lang="ja-JP" altLang="en-US"/>
          </a:p>
        </p:txBody>
      </p:sp>
      <p:pic>
        <p:nvPicPr>
          <p:cNvPr id="1026" name="Picture 2" descr="Image result for warren buffett read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0090" y="2719841"/>
            <a:ext cx="11811000" cy="5191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515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 idx="4294967295"/>
          </p:nvPr>
        </p:nvSpPr>
        <p:spPr>
          <a:xfrm>
            <a:off x="3072630" y="246956"/>
            <a:ext cx="14349567" cy="1203151"/>
          </a:xfrm>
        </p:spPr>
        <p:txBody>
          <a:bodyPr/>
          <a:lstStyle/>
          <a:p>
            <a:r>
              <a:rPr lang="en-US" dirty="0" smtClean="0"/>
              <a:t>Yahoo Finance + </a:t>
            </a:r>
            <a:r>
              <a:rPr lang="en-US" dirty="0" err="1" smtClean="0"/>
              <a:t>Reddit</a:t>
            </a:r>
            <a:r>
              <a:rPr lang="en-US" dirty="0" smtClean="0"/>
              <a:t> Dataset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24</a:t>
            </a:fld>
            <a:endParaRPr lang="ja-JP" alt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4928" y="2216928"/>
            <a:ext cx="7681891" cy="666217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158" y="2201923"/>
            <a:ext cx="7071829" cy="6591737"/>
          </a:xfrm>
          <a:prstGeom prst="rect">
            <a:avLst/>
          </a:prstGeom>
        </p:spPr>
      </p:pic>
      <p:sp>
        <p:nvSpPr>
          <p:cNvPr id="17" name="Plus 16"/>
          <p:cNvSpPr/>
          <p:nvPr/>
        </p:nvSpPr>
        <p:spPr>
          <a:xfrm>
            <a:off x="8039701" y="5417388"/>
            <a:ext cx="1604513" cy="1621766"/>
          </a:xfrm>
          <a:prstGeom prst="mathPlus">
            <a:avLst/>
          </a:prstGeom>
          <a:solidFill>
            <a:schemeClr val="accent1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>
              <a:solidFill>
                <a:schemeClr val="accent6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3103328" y="8996652"/>
            <a:ext cx="1265090" cy="52322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sz="2800" dirty="0"/>
              <a:t>Reddit</a:t>
            </a:r>
          </a:p>
        </p:txBody>
      </p:sp>
      <p:sp>
        <p:nvSpPr>
          <p:cNvPr id="20" name="Rectangle 19"/>
          <p:cNvSpPr/>
          <p:nvPr/>
        </p:nvSpPr>
        <p:spPr>
          <a:xfrm>
            <a:off x="1379631" y="9022256"/>
            <a:ext cx="6409356" cy="52322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800" dirty="0"/>
              <a:t>Dow Jones Industrial </a:t>
            </a:r>
            <a:r>
              <a:rPr lang="en-US" sz="2800" dirty="0" smtClean="0"/>
              <a:t>Average (DJIA)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540224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 idx="4294967295"/>
          </p:nvPr>
        </p:nvSpPr>
        <p:spPr>
          <a:xfrm>
            <a:off x="3072630" y="246956"/>
            <a:ext cx="14349567" cy="1203151"/>
          </a:xfrm>
        </p:spPr>
        <p:txBody>
          <a:bodyPr>
            <a:normAutofit/>
          </a:bodyPr>
          <a:lstStyle/>
          <a:p>
            <a:r>
              <a:rPr lang="en-US" dirty="0" smtClean="0"/>
              <a:t>Corpus or Document Term Matrix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25</a:t>
            </a:fld>
            <a:endParaRPr lang="ja-JP" altLang="en-US"/>
          </a:p>
        </p:txBody>
      </p:sp>
      <p:sp>
        <p:nvSpPr>
          <p:cNvPr id="2" name="Rectangle 1"/>
          <p:cNvSpPr/>
          <p:nvPr/>
        </p:nvSpPr>
        <p:spPr>
          <a:xfrm>
            <a:off x="754743" y="9506577"/>
            <a:ext cx="147319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latin typeface="Roboto Mono"/>
              </a:rPr>
              <a:t>[Ref] Sun</a:t>
            </a:r>
            <a:r>
              <a:rPr lang="en-US" sz="2000" dirty="0">
                <a:latin typeface="Roboto Mono"/>
              </a:rPr>
              <a:t>, J. (2016, August). Daily News for Stock Market Prediction, Version 1. </a:t>
            </a:r>
            <a:r>
              <a:rPr lang="en-US" sz="2000" dirty="0" smtClean="0">
                <a:latin typeface="Roboto Mono"/>
              </a:rPr>
              <a:t>https</a:t>
            </a:r>
            <a:r>
              <a:rPr lang="en-US" sz="2000" dirty="0">
                <a:latin typeface="Roboto Mono"/>
              </a:rPr>
              <a:t>://www.kaggle.com/aaron7sun/stocknews.</a:t>
            </a:r>
            <a:endParaRPr lang="en-US" sz="2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b="28783"/>
          <a:stretch/>
        </p:blipFill>
        <p:spPr>
          <a:xfrm>
            <a:off x="5210107" y="2732086"/>
            <a:ext cx="11941063" cy="4292827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7202372" y="7467464"/>
            <a:ext cx="10488858" cy="0"/>
          </a:xfrm>
          <a:prstGeom prst="straightConnector1">
            <a:avLst/>
          </a:prstGeom>
          <a:ln w="95250">
            <a:solidFill>
              <a:schemeClr val="tx2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4830792" y="3742883"/>
            <a:ext cx="5066" cy="2616290"/>
          </a:xfrm>
          <a:prstGeom prst="straightConnector1">
            <a:avLst/>
          </a:prstGeom>
          <a:ln w="95250">
            <a:solidFill>
              <a:schemeClr val="tx2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ounded Rectangle 10"/>
          <p:cNvSpPr/>
          <p:nvPr/>
        </p:nvSpPr>
        <p:spPr>
          <a:xfrm>
            <a:off x="5641675" y="2732086"/>
            <a:ext cx="11780522" cy="597710"/>
          </a:xfrm>
          <a:prstGeom prst="roundRect">
            <a:avLst/>
          </a:prstGeom>
          <a:noFill/>
          <a:ln w="6032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>
              <a:solidFill>
                <a:schemeClr val="accent6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9069203" y="7910016"/>
            <a:ext cx="641753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latin typeface="Roboto Mono"/>
              </a:rPr>
              <a:t>Daily top 25 </a:t>
            </a:r>
            <a:r>
              <a:rPr lang="en-US" sz="2800" dirty="0">
                <a:latin typeface="Roboto Mono"/>
              </a:rPr>
              <a:t>headlines from R</a:t>
            </a:r>
            <a:r>
              <a:rPr lang="en-US" sz="2800" dirty="0" smtClean="0">
                <a:latin typeface="Roboto Mono"/>
              </a:rPr>
              <a:t>eddit</a:t>
            </a:r>
            <a:endParaRPr lang="en-US" sz="2800" dirty="0">
              <a:latin typeface="Roboto Mono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99135" y="4216779"/>
            <a:ext cx="4731657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Roboto Mono"/>
              </a:rPr>
              <a:t>Daily records </a:t>
            </a:r>
            <a:r>
              <a:rPr lang="en-US" sz="2800" dirty="0" smtClean="0">
                <a:latin typeface="Roboto Mono"/>
              </a:rPr>
              <a:t>from:</a:t>
            </a:r>
          </a:p>
          <a:p>
            <a:pPr algn="ctr"/>
            <a:r>
              <a:rPr lang="en-US" sz="2800" dirty="0" smtClean="0">
                <a:latin typeface="Roboto Mono"/>
              </a:rPr>
              <a:t> </a:t>
            </a:r>
            <a:endParaRPr lang="en-US" sz="2800" dirty="0">
              <a:latin typeface="Roboto Mono"/>
            </a:endParaRPr>
          </a:p>
          <a:p>
            <a:pPr algn="ctr"/>
            <a:r>
              <a:rPr lang="en-US" sz="2400" b="1" dirty="0">
                <a:latin typeface="Roboto Mono"/>
              </a:rPr>
              <a:t>2008-08-08 to 2016-07-01</a:t>
            </a:r>
          </a:p>
        </p:txBody>
      </p:sp>
      <p:sp>
        <p:nvSpPr>
          <p:cNvPr id="4" name="Rectangle 3"/>
          <p:cNvSpPr/>
          <p:nvPr/>
        </p:nvSpPr>
        <p:spPr>
          <a:xfrm>
            <a:off x="330469" y="8044342"/>
            <a:ext cx="5484322" cy="70788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sz="2000" b="1" dirty="0">
                <a:latin typeface="Roboto Mono"/>
              </a:rPr>
              <a:t>Label </a:t>
            </a:r>
            <a:r>
              <a:rPr lang="en-US" sz="2000" b="1" dirty="0" smtClean="0">
                <a:latin typeface="Roboto Mono"/>
              </a:rPr>
              <a:t>1: </a:t>
            </a:r>
            <a:r>
              <a:rPr lang="en-US" sz="2000" dirty="0" smtClean="0">
                <a:latin typeface="Roboto Mono"/>
              </a:rPr>
              <a:t>if </a:t>
            </a:r>
            <a:r>
              <a:rPr lang="en-US" sz="2000" dirty="0">
                <a:latin typeface="Roboto Mono"/>
              </a:rPr>
              <a:t>the DJIA stayed the same or rose </a:t>
            </a:r>
            <a:endParaRPr lang="en-US" sz="2000" dirty="0" smtClean="0">
              <a:latin typeface="Roboto Mono"/>
            </a:endParaRPr>
          </a:p>
          <a:p>
            <a:r>
              <a:rPr lang="en-US" sz="2000" b="1" dirty="0" smtClean="0">
                <a:latin typeface="Roboto Mono"/>
              </a:rPr>
              <a:t>Label 0: </a:t>
            </a:r>
            <a:r>
              <a:rPr lang="en-US" sz="2000" dirty="0">
                <a:latin typeface="Roboto Mono"/>
              </a:rPr>
              <a:t>if the DJIA </a:t>
            </a:r>
            <a:r>
              <a:rPr lang="en-US" sz="2000" smtClean="0">
                <a:latin typeface="Roboto Mono"/>
              </a:rPr>
              <a:t>fell that day</a:t>
            </a:r>
            <a:endParaRPr lang="en-US" sz="2000" dirty="0">
              <a:latin typeface="Roboto Mono"/>
            </a:endParaRPr>
          </a:p>
        </p:txBody>
      </p:sp>
    </p:spTree>
    <p:extLst>
      <p:ext uri="{BB962C8B-B14F-4D97-AF65-F5344CB8AC3E}">
        <p14:creationId xmlns:p14="http://schemas.microsoft.com/office/powerpoint/2010/main" val="1984202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  <p:bldP spid="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テキスト プレースホルダー 3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0" name="テキスト プレースホルダー 39"/>
          <p:cNvSpPr>
            <a:spLocks noGrp="1"/>
          </p:cNvSpPr>
          <p:nvPr>
            <p:ph type="body" sz="quarter" idx="19"/>
          </p:nvPr>
        </p:nvSpPr>
        <p:spPr/>
        <p:txBody>
          <a:bodyPr>
            <a:normAutofit fontScale="92500" lnSpcReduction="10000"/>
          </a:bodyPr>
          <a:lstStyle/>
          <a:p>
            <a:endParaRPr kumimoji="1" lang="ja-JP" altLang="en-US"/>
          </a:p>
        </p:txBody>
      </p:sp>
      <p:sp>
        <p:nvSpPr>
          <p:cNvPr id="15" name="テキスト プレースホルダー 28"/>
          <p:cNvSpPr>
            <a:spLocks noGrp="1"/>
          </p:cNvSpPr>
          <p:nvPr>
            <p:ph type="body" sz="quarter" idx="11"/>
          </p:nvPr>
        </p:nvSpPr>
        <p:spPr>
          <a:xfrm>
            <a:off x="1834394" y="4522672"/>
            <a:ext cx="3406824" cy="3457270"/>
          </a:xfr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1258977" y="8361012"/>
            <a:ext cx="558358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-apple-system"/>
              </a:rPr>
              <a:t>Mohammad Esmalifalak, PhD</a:t>
            </a:r>
            <a:endParaRPr lang="en-US" dirty="0"/>
          </a:p>
        </p:txBody>
      </p:sp>
      <p:sp>
        <p:nvSpPr>
          <p:cNvPr id="12" name="角丸四角形 19"/>
          <p:cNvSpPr/>
          <p:nvPr/>
        </p:nvSpPr>
        <p:spPr>
          <a:xfrm>
            <a:off x="5218930" y="1985264"/>
            <a:ext cx="10854166" cy="1359604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4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-apple-system"/>
              </a:rPr>
              <a:t>Love to share my experiences!</a:t>
            </a:r>
            <a:endParaRPr lang="en-US" sz="4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9177468" y="5423678"/>
            <a:ext cx="699960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-apple-system"/>
              </a:rPr>
              <a:t>www.linkedin.com/in/mesmalif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0643" y="4874255"/>
            <a:ext cx="1699155" cy="1699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270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4280">
        <p14:flip dir="r"/>
      </p:transition>
    </mc:Choice>
    <mc:Fallback xmlns="">
      <p:transition spd="slow" advTm="428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 idx="4294967295"/>
          </p:nvPr>
        </p:nvSpPr>
        <p:spPr>
          <a:xfrm>
            <a:off x="3072630" y="246956"/>
            <a:ext cx="14349567" cy="1203151"/>
          </a:xfrm>
        </p:spPr>
        <p:txBody>
          <a:bodyPr/>
          <a:lstStyle/>
          <a:p>
            <a:r>
              <a:rPr lang="en-US" dirty="0" smtClean="0"/>
              <a:t>Data Center Operation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3</a:t>
            </a:fld>
            <a:endParaRPr lang="ja-JP" alt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2416" y="2277972"/>
            <a:ext cx="11596258" cy="697225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66206" y="4088674"/>
            <a:ext cx="22206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IT Racks</a:t>
            </a:r>
            <a:endParaRPr lang="en-US" dirty="0"/>
          </a:p>
        </p:txBody>
      </p:sp>
      <p:sp>
        <p:nvSpPr>
          <p:cNvPr id="113" name="TextBox 112"/>
          <p:cNvSpPr txBox="1"/>
          <p:nvPr/>
        </p:nvSpPr>
        <p:spPr>
          <a:xfrm>
            <a:off x="14734903" y="3730972"/>
            <a:ext cx="283028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Cooling unit</a:t>
            </a:r>
          </a:p>
          <a:p>
            <a:pPr algn="ctr"/>
            <a:r>
              <a:rPr lang="en-US" dirty="0" smtClean="0"/>
              <a:t>(CRAC)</a:t>
            </a:r>
            <a:endParaRPr lang="en-US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2504395" y="4399930"/>
            <a:ext cx="1136469" cy="65314"/>
          </a:xfrm>
          <a:prstGeom prst="straightConnector1">
            <a:avLst/>
          </a:prstGeom>
          <a:ln w="825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6" name="Straight Arrow Connector 115"/>
          <p:cNvCxnSpPr/>
          <p:nvPr/>
        </p:nvCxnSpPr>
        <p:spPr>
          <a:xfrm flipH="1">
            <a:off x="13699378" y="4441870"/>
            <a:ext cx="1314198" cy="366320"/>
          </a:xfrm>
          <a:prstGeom prst="straightConnector1">
            <a:avLst/>
          </a:prstGeom>
          <a:ln w="825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4889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 idx="4294967295"/>
          </p:nvPr>
        </p:nvSpPr>
        <p:spPr>
          <a:xfrm>
            <a:off x="3072630" y="246956"/>
            <a:ext cx="14349567" cy="1203151"/>
          </a:xfrm>
        </p:spPr>
        <p:txBody>
          <a:bodyPr/>
          <a:lstStyle/>
          <a:p>
            <a:r>
              <a:rPr lang="en-US" dirty="0" smtClean="0"/>
              <a:t>Data Center Operation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4</a:t>
            </a:fld>
            <a:endParaRPr lang="ja-JP" altLang="en-US"/>
          </a:p>
        </p:txBody>
      </p:sp>
      <p:grpSp>
        <p:nvGrpSpPr>
          <p:cNvPr id="37" name="Group 36"/>
          <p:cNvGrpSpPr/>
          <p:nvPr/>
        </p:nvGrpSpPr>
        <p:grpSpPr>
          <a:xfrm>
            <a:off x="2103492" y="2558283"/>
            <a:ext cx="5271986" cy="4942290"/>
            <a:chOff x="1463958" y="1507689"/>
            <a:chExt cx="4031112" cy="3657511"/>
          </a:xfrm>
        </p:grpSpPr>
        <p:sp>
          <p:nvSpPr>
            <p:cNvPr id="38" name="TextBox 37"/>
            <p:cNvSpPr txBox="1"/>
            <p:nvPr/>
          </p:nvSpPr>
          <p:spPr>
            <a:xfrm rot="5400000">
              <a:off x="4625373" y="2697288"/>
              <a:ext cx="1401981" cy="3374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/>
                <a:t>Condenser</a:t>
              </a:r>
              <a:endParaRPr lang="en-US" sz="1600" dirty="0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2301558" y="1516921"/>
              <a:ext cx="715191" cy="4040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13" dirty="0"/>
                <a:t>Condenser</a:t>
              </a: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1463959" y="1584930"/>
              <a:ext cx="33999" cy="2550692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013"/>
            </a:p>
          </p:txBody>
        </p:sp>
        <p:grpSp>
          <p:nvGrpSpPr>
            <p:cNvPr id="41" name="Group 40"/>
            <p:cNvGrpSpPr/>
            <p:nvPr/>
          </p:nvGrpSpPr>
          <p:grpSpPr>
            <a:xfrm>
              <a:off x="1463958" y="1507689"/>
              <a:ext cx="3365659" cy="1346937"/>
              <a:chOff x="4675031" y="3183362"/>
              <a:chExt cx="5983393" cy="2394554"/>
            </a:xfrm>
          </p:grpSpPr>
          <p:pic>
            <p:nvPicPr>
              <p:cNvPr id="93" name="Picture 92"/>
              <p:cNvPicPr>
                <a:picLocks noChangeAspect="1"/>
              </p:cNvPicPr>
              <p:nvPr/>
            </p:nvPicPr>
            <p:blipFill rotWithShape="1">
              <a:blip r:embed="rId2"/>
              <a:srcRect l="44017"/>
              <a:stretch/>
            </p:blipFill>
            <p:spPr>
              <a:xfrm>
                <a:off x="6205193" y="3183362"/>
                <a:ext cx="1340534" cy="2394554"/>
              </a:xfrm>
              <a:prstGeom prst="rect">
                <a:avLst/>
              </a:prstGeom>
            </p:spPr>
          </p:pic>
          <p:sp>
            <p:nvSpPr>
              <p:cNvPr id="94" name="Rectangle 93"/>
              <p:cNvSpPr/>
              <p:nvPr/>
            </p:nvSpPr>
            <p:spPr>
              <a:xfrm rot="16200000">
                <a:off x="9007248" y="2442523"/>
                <a:ext cx="60443" cy="3241909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013"/>
              </a:p>
            </p:txBody>
          </p:sp>
          <p:sp>
            <p:nvSpPr>
              <p:cNvPr id="95" name="Block Arc 94"/>
              <p:cNvSpPr/>
              <p:nvPr/>
            </p:nvSpPr>
            <p:spPr>
              <a:xfrm rot="5222378">
                <a:off x="7134335" y="3428228"/>
                <a:ext cx="443626" cy="231432"/>
              </a:xfrm>
              <a:prstGeom prst="blockArc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013">
                  <a:solidFill>
                    <a:schemeClr val="tx1"/>
                  </a:solidFill>
                </a:endParaRPr>
              </a:p>
            </p:txBody>
          </p:sp>
          <p:sp>
            <p:nvSpPr>
              <p:cNvPr id="96" name="Rectangle 95"/>
              <p:cNvSpPr/>
              <p:nvPr/>
            </p:nvSpPr>
            <p:spPr>
              <a:xfrm rot="16200000">
                <a:off x="5984038" y="2011838"/>
                <a:ext cx="60443" cy="2678457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013"/>
              </a:p>
            </p:txBody>
          </p:sp>
        </p:grpSp>
        <p:sp>
          <p:nvSpPr>
            <p:cNvPr id="42" name="Rectangle 41"/>
            <p:cNvSpPr/>
            <p:nvPr/>
          </p:nvSpPr>
          <p:spPr>
            <a:xfrm>
              <a:off x="1725175" y="3237441"/>
              <a:ext cx="1488185" cy="1927759"/>
            </a:xfrm>
            <a:prstGeom prst="rect">
              <a:avLst/>
            </a:prstGeom>
            <a:gradFill>
              <a:gsLst>
                <a:gs pos="95000">
                  <a:schemeClr val="accent1">
                    <a:lumMod val="75000"/>
                  </a:schemeClr>
                </a:gs>
                <a:gs pos="0">
                  <a:srgbClr val="D6E6F5"/>
                </a:gs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ln w="571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013"/>
            </a:p>
          </p:txBody>
        </p:sp>
        <p:grpSp>
          <p:nvGrpSpPr>
            <p:cNvPr id="43" name="Group 42"/>
            <p:cNvGrpSpPr/>
            <p:nvPr/>
          </p:nvGrpSpPr>
          <p:grpSpPr>
            <a:xfrm rot="5400000">
              <a:off x="3716382" y="2748519"/>
              <a:ext cx="2150869" cy="680621"/>
              <a:chOff x="5631359" y="1273267"/>
              <a:chExt cx="3823767" cy="1209993"/>
            </a:xfrm>
          </p:grpSpPr>
          <p:grpSp>
            <p:nvGrpSpPr>
              <p:cNvPr id="75" name="Group 74"/>
              <p:cNvGrpSpPr/>
              <p:nvPr/>
            </p:nvGrpSpPr>
            <p:grpSpPr>
              <a:xfrm>
                <a:off x="5631359" y="1273267"/>
                <a:ext cx="3823767" cy="1209993"/>
                <a:chOff x="5631359" y="1075610"/>
                <a:chExt cx="3823767" cy="1209993"/>
              </a:xfrm>
              <a:solidFill>
                <a:srgbClr val="FF0000"/>
              </a:solidFill>
            </p:grpSpPr>
            <p:grpSp>
              <p:nvGrpSpPr>
                <p:cNvPr id="77" name="Group 76"/>
                <p:cNvGrpSpPr/>
                <p:nvPr/>
              </p:nvGrpSpPr>
              <p:grpSpPr>
                <a:xfrm>
                  <a:off x="5631359" y="1075610"/>
                  <a:ext cx="3823767" cy="1209993"/>
                  <a:chOff x="5631359" y="1075610"/>
                  <a:chExt cx="3823767" cy="1209993"/>
                </a:xfrm>
                <a:grpFill/>
              </p:grpSpPr>
              <p:grpSp>
                <p:nvGrpSpPr>
                  <p:cNvPr id="79" name="Group 78"/>
                  <p:cNvGrpSpPr/>
                  <p:nvPr/>
                </p:nvGrpSpPr>
                <p:grpSpPr>
                  <a:xfrm>
                    <a:off x="5631359" y="1075610"/>
                    <a:ext cx="3823767" cy="1209993"/>
                    <a:chOff x="1644541" y="1222625"/>
                    <a:chExt cx="8420248" cy="3085138"/>
                  </a:xfrm>
                  <a:grpFill/>
                </p:grpSpPr>
                <p:sp>
                  <p:nvSpPr>
                    <p:cNvPr id="81" name="Block Arc 80"/>
                    <p:cNvSpPr/>
                    <p:nvPr/>
                  </p:nvSpPr>
                  <p:spPr>
                    <a:xfrm>
                      <a:off x="3159199" y="1222625"/>
                      <a:ext cx="642028" cy="760287"/>
                    </a:xfrm>
                    <a:prstGeom prst="blockArc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en-US" sz="1013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82" name="Rectangle 81"/>
                    <p:cNvSpPr/>
                    <p:nvPr/>
                  </p:nvSpPr>
                  <p:spPr>
                    <a:xfrm>
                      <a:off x="3164441" y="1602768"/>
                      <a:ext cx="154112" cy="2332234"/>
                    </a:xfrm>
                    <a:prstGeom prst="rec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en-US" sz="1013"/>
                    </a:p>
                  </p:txBody>
                </p:sp>
                <p:sp>
                  <p:nvSpPr>
                    <p:cNvPr id="83" name="Rectangle 82"/>
                    <p:cNvSpPr/>
                    <p:nvPr/>
                  </p:nvSpPr>
                  <p:spPr>
                    <a:xfrm>
                      <a:off x="3642617" y="1602768"/>
                      <a:ext cx="169095" cy="2332234"/>
                    </a:xfrm>
                    <a:prstGeom prst="rec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en-US" sz="1013"/>
                    </a:p>
                  </p:txBody>
                </p:sp>
                <p:sp>
                  <p:nvSpPr>
                    <p:cNvPr id="84" name="Block Arc 83"/>
                    <p:cNvSpPr/>
                    <p:nvPr/>
                  </p:nvSpPr>
                  <p:spPr>
                    <a:xfrm>
                      <a:off x="5092285" y="1234763"/>
                      <a:ext cx="647271" cy="760287"/>
                    </a:xfrm>
                    <a:prstGeom prst="blockArc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en-US" sz="1013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85" name="Block Arc 84"/>
                    <p:cNvSpPr/>
                    <p:nvPr/>
                  </p:nvSpPr>
                  <p:spPr>
                    <a:xfrm rot="10800000">
                      <a:off x="4615022" y="3542713"/>
                      <a:ext cx="647271" cy="760287"/>
                    </a:xfrm>
                    <a:prstGeom prst="blockArc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en-US" sz="1013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86" name="Rectangle 85"/>
                    <p:cNvSpPr/>
                    <p:nvPr/>
                  </p:nvSpPr>
                  <p:spPr>
                    <a:xfrm>
                      <a:off x="4610528" y="1602766"/>
                      <a:ext cx="169095" cy="2332234"/>
                    </a:xfrm>
                    <a:prstGeom prst="rec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en-US" sz="1013"/>
                    </a:p>
                  </p:txBody>
                </p:sp>
                <p:sp>
                  <p:nvSpPr>
                    <p:cNvPr id="87" name="Rectangle 86"/>
                    <p:cNvSpPr/>
                    <p:nvPr/>
                  </p:nvSpPr>
                  <p:spPr>
                    <a:xfrm>
                      <a:off x="5098176" y="1608382"/>
                      <a:ext cx="154112" cy="2332234"/>
                    </a:xfrm>
                    <a:prstGeom prst="rec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en-US" sz="1013"/>
                    </a:p>
                  </p:txBody>
                </p:sp>
                <p:sp>
                  <p:nvSpPr>
                    <p:cNvPr id="88" name="Block Arc 87"/>
                    <p:cNvSpPr/>
                    <p:nvPr/>
                  </p:nvSpPr>
                  <p:spPr>
                    <a:xfrm rot="10800000">
                      <a:off x="2677542" y="3547476"/>
                      <a:ext cx="647271" cy="760287"/>
                    </a:xfrm>
                    <a:prstGeom prst="blockArc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en-US" sz="1013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89" name="Rectangle 88"/>
                    <p:cNvSpPr/>
                    <p:nvPr/>
                  </p:nvSpPr>
                  <p:spPr>
                    <a:xfrm>
                      <a:off x="2677465" y="2747963"/>
                      <a:ext cx="154112" cy="1187036"/>
                    </a:xfrm>
                    <a:prstGeom prst="rec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en-US" sz="1013"/>
                    </a:p>
                  </p:txBody>
                </p:sp>
                <p:sp>
                  <p:nvSpPr>
                    <p:cNvPr id="90" name="Rectangle 89"/>
                    <p:cNvSpPr/>
                    <p:nvPr/>
                  </p:nvSpPr>
                  <p:spPr>
                    <a:xfrm rot="16200000">
                      <a:off x="2161003" y="2077389"/>
                      <a:ext cx="154112" cy="1187036"/>
                    </a:xfrm>
                    <a:prstGeom prst="rec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en-US" sz="1013"/>
                    </a:p>
                  </p:txBody>
                </p:sp>
                <p:sp>
                  <p:nvSpPr>
                    <p:cNvPr id="91" name="Rectangle 90"/>
                    <p:cNvSpPr/>
                    <p:nvPr/>
                  </p:nvSpPr>
                  <p:spPr>
                    <a:xfrm>
                      <a:off x="5579238" y="1602765"/>
                      <a:ext cx="154112" cy="991085"/>
                    </a:xfrm>
                    <a:prstGeom prst="rec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en-US" sz="1013"/>
                    </a:p>
                  </p:txBody>
                </p:sp>
                <p:sp>
                  <p:nvSpPr>
                    <p:cNvPr id="92" name="Rectangle 91"/>
                    <p:cNvSpPr/>
                    <p:nvPr/>
                  </p:nvSpPr>
                  <p:spPr>
                    <a:xfrm rot="16200000">
                      <a:off x="7743140" y="420797"/>
                      <a:ext cx="154112" cy="4489186"/>
                    </a:xfrm>
                    <a:prstGeom prst="rect">
                      <a:avLst/>
                    </a:prstGeom>
                    <a:grpFill/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en-US" sz="1013"/>
                    </a:p>
                  </p:txBody>
                </p:sp>
              </p:grpSp>
              <p:sp>
                <p:nvSpPr>
                  <p:cNvPr id="80" name="Block Arc 79"/>
                  <p:cNvSpPr/>
                  <p:nvPr/>
                </p:nvSpPr>
                <p:spPr>
                  <a:xfrm rot="10800000">
                    <a:off x="6538377" y="1973645"/>
                    <a:ext cx="293936" cy="298185"/>
                  </a:xfrm>
                  <a:prstGeom prst="blockArc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1013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78" name="Block Arc 77"/>
                <p:cNvSpPr/>
                <p:nvPr/>
              </p:nvSpPr>
              <p:spPr>
                <a:xfrm>
                  <a:off x="6755109" y="1092277"/>
                  <a:ext cx="297560" cy="298185"/>
                </a:xfrm>
                <a:prstGeom prst="blockArc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013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76" name="Rectangle 75"/>
              <p:cNvSpPr/>
              <p:nvPr/>
            </p:nvSpPr>
            <p:spPr>
              <a:xfrm>
                <a:off x="6753883" y="1439026"/>
                <a:ext cx="76789" cy="914704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013"/>
              </a:p>
            </p:txBody>
          </p:sp>
        </p:grpSp>
        <p:grpSp>
          <p:nvGrpSpPr>
            <p:cNvPr id="44" name="Group 43"/>
            <p:cNvGrpSpPr/>
            <p:nvPr/>
          </p:nvGrpSpPr>
          <p:grpSpPr>
            <a:xfrm rot="10800000">
              <a:off x="1463958" y="3786153"/>
              <a:ext cx="2139881" cy="680621"/>
              <a:chOff x="5830813" y="292228"/>
              <a:chExt cx="3804234" cy="1209993"/>
            </a:xfrm>
          </p:grpSpPr>
          <p:grpSp>
            <p:nvGrpSpPr>
              <p:cNvPr id="58" name="Group 57"/>
              <p:cNvGrpSpPr/>
              <p:nvPr/>
            </p:nvGrpSpPr>
            <p:grpSpPr>
              <a:xfrm>
                <a:off x="5830813" y="292228"/>
                <a:ext cx="3804234" cy="1209993"/>
                <a:chOff x="4635922" y="1075610"/>
                <a:chExt cx="3804234" cy="1209993"/>
              </a:xfrm>
              <a:solidFill>
                <a:schemeClr val="accent1">
                  <a:lumMod val="75000"/>
                </a:schemeClr>
              </a:solidFill>
            </p:grpSpPr>
            <p:grpSp>
              <p:nvGrpSpPr>
                <p:cNvPr id="61" name="Group 60"/>
                <p:cNvGrpSpPr/>
                <p:nvPr/>
              </p:nvGrpSpPr>
              <p:grpSpPr>
                <a:xfrm>
                  <a:off x="4635922" y="1075610"/>
                  <a:ext cx="3804234" cy="1209993"/>
                  <a:chOff x="-547492" y="1222625"/>
                  <a:chExt cx="8377235" cy="3085138"/>
                </a:xfrm>
                <a:grpFill/>
              </p:grpSpPr>
              <p:sp>
                <p:nvSpPr>
                  <p:cNvPr id="63" name="Block Arc 62"/>
                  <p:cNvSpPr/>
                  <p:nvPr/>
                </p:nvSpPr>
                <p:spPr>
                  <a:xfrm>
                    <a:off x="3159199" y="1222625"/>
                    <a:ext cx="642028" cy="760287"/>
                  </a:xfrm>
                  <a:prstGeom prst="blockArc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1013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4" name="Rectangle 63"/>
                  <p:cNvSpPr/>
                  <p:nvPr/>
                </p:nvSpPr>
                <p:spPr>
                  <a:xfrm>
                    <a:off x="3164441" y="1602768"/>
                    <a:ext cx="154112" cy="2332234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1013"/>
                  </a:p>
                </p:txBody>
              </p:sp>
              <p:sp>
                <p:nvSpPr>
                  <p:cNvPr id="65" name="Rectangle 64"/>
                  <p:cNvSpPr/>
                  <p:nvPr/>
                </p:nvSpPr>
                <p:spPr>
                  <a:xfrm>
                    <a:off x="3642617" y="1602768"/>
                    <a:ext cx="169095" cy="2332234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1013"/>
                  </a:p>
                </p:txBody>
              </p:sp>
              <p:sp>
                <p:nvSpPr>
                  <p:cNvPr id="66" name="Block Arc 65"/>
                  <p:cNvSpPr/>
                  <p:nvPr/>
                </p:nvSpPr>
                <p:spPr>
                  <a:xfrm>
                    <a:off x="5092285" y="1234763"/>
                    <a:ext cx="647271" cy="760287"/>
                  </a:xfrm>
                  <a:prstGeom prst="blockArc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1013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7" name="Block Arc 66"/>
                  <p:cNvSpPr/>
                  <p:nvPr/>
                </p:nvSpPr>
                <p:spPr>
                  <a:xfrm rot="10800000">
                    <a:off x="4615022" y="3542713"/>
                    <a:ext cx="647271" cy="760287"/>
                  </a:xfrm>
                  <a:prstGeom prst="blockArc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1013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8" name="Rectangle 67"/>
                  <p:cNvSpPr/>
                  <p:nvPr/>
                </p:nvSpPr>
                <p:spPr>
                  <a:xfrm>
                    <a:off x="4610529" y="1602767"/>
                    <a:ext cx="169096" cy="2332235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1013"/>
                  </a:p>
                </p:txBody>
              </p:sp>
              <p:sp>
                <p:nvSpPr>
                  <p:cNvPr id="69" name="Rectangle 68"/>
                  <p:cNvSpPr/>
                  <p:nvPr/>
                </p:nvSpPr>
                <p:spPr>
                  <a:xfrm>
                    <a:off x="5098176" y="1608382"/>
                    <a:ext cx="154112" cy="2332234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1013"/>
                  </a:p>
                </p:txBody>
              </p:sp>
              <p:sp>
                <p:nvSpPr>
                  <p:cNvPr id="70" name="Block Arc 69"/>
                  <p:cNvSpPr/>
                  <p:nvPr/>
                </p:nvSpPr>
                <p:spPr>
                  <a:xfrm rot="10800000">
                    <a:off x="2677542" y="3547476"/>
                    <a:ext cx="647271" cy="760287"/>
                  </a:xfrm>
                  <a:prstGeom prst="blockArc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1013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71" name="Rectangle 70"/>
                  <p:cNvSpPr/>
                  <p:nvPr/>
                </p:nvSpPr>
                <p:spPr>
                  <a:xfrm>
                    <a:off x="2677465" y="2747963"/>
                    <a:ext cx="154112" cy="1187036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1013"/>
                  </a:p>
                </p:txBody>
              </p:sp>
              <p:sp>
                <p:nvSpPr>
                  <p:cNvPr id="72" name="Rectangle 71"/>
                  <p:cNvSpPr/>
                  <p:nvPr/>
                </p:nvSpPr>
                <p:spPr>
                  <a:xfrm rot="16200000">
                    <a:off x="1038426" y="1007926"/>
                    <a:ext cx="207236" cy="3379072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1013"/>
                  </a:p>
                </p:txBody>
              </p:sp>
              <p:sp>
                <p:nvSpPr>
                  <p:cNvPr id="73" name="Rectangle 72"/>
                  <p:cNvSpPr/>
                  <p:nvPr/>
                </p:nvSpPr>
                <p:spPr>
                  <a:xfrm>
                    <a:off x="5579238" y="1602765"/>
                    <a:ext cx="154112" cy="991085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1013"/>
                  </a:p>
                </p:txBody>
              </p:sp>
              <p:sp>
                <p:nvSpPr>
                  <p:cNvPr id="74" name="Rectangle 73"/>
                  <p:cNvSpPr/>
                  <p:nvPr/>
                </p:nvSpPr>
                <p:spPr>
                  <a:xfrm rot="16200000">
                    <a:off x="6599058" y="1564874"/>
                    <a:ext cx="207236" cy="2254134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1013"/>
                  </a:p>
                </p:txBody>
              </p:sp>
            </p:grpSp>
            <p:sp>
              <p:nvSpPr>
                <p:cNvPr id="62" name="Block Arc 61"/>
                <p:cNvSpPr/>
                <p:nvPr/>
              </p:nvSpPr>
              <p:spPr>
                <a:xfrm rot="10800000">
                  <a:off x="6538377" y="1973645"/>
                  <a:ext cx="293936" cy="298185"/>
                </a:xfrm>
                <a:prstGeom prst="blockArc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013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59" name="Block Arc 58"/>
              <p:cNvSpPr/>
              <p:nvPr/>
            </p:nvSpPr>
            <p:spPr>
              <a:xfrm>
                <a:off x="7950000" y="308895"/>
                <a:ext cx="297560" cy="298185"/>
              </a:xfrm>
              <a:prstGeom prst="blockArc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013">
                  <a:solidFill>
                    <a:schemeClr val="tx1"/>
                  </a:solidFill>
                </a:endParaRPr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7948774" y="457987"/>
                <a:ext cx="76789" cy="914704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013"/>
              </a:p>
            </p:txBody>
          </p:sp>
        </p:grpSp>
        <p:sp>
          <p:nvSpPr>
            <p:cNvPr id="45" name="TextBox 44"/>
            <p:cNvSpPr txBox="1"/>
            <p:nvPr/>
          </p:nvSpPr>
          <p:spPr>
            <a:xfrm>
              <a:off x="2096632" y="2673886"/>
              <a:ext cx="146260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Compressor</a:t>
              </a:r>
            </a:p>
          </p:txBody>
        </p:sp>
        <p:grpSp>
          <p:nvGrpSpPr>
            <p:cNvPr id="46" name="Group 45"/>
            <p:cNvGrpSpPr/>
            <p:nvPr/>
          </p:nvGrpSpPr>
          <p:grpSpPr>
            <a:xfrm>
              <a:off x="3368872" y="2358303"/>
              <a:ext cx="1050471" cy="554861"/>
              <a:chOff x="5469809" y="2175707"/>
              <a:chExt cx="1867500" cy="986419"/>
            </a:xfrm>
          </p:grpSpPr>
          <p:grpSp>
            <p:nvGrpSpPr>
              <p:cNvPr id="51" name="Group 50"/>
              <p:cNvGrpSpPr/>
              <p:nvPr/>
            </p:nvGrpSpPr>
            <p:grpSpPr>
              <a:xfrm>
                <a:off x="6415087" y="2175707"/>
                <a:ext cx="446407" cy="986419"/>
                <a:chOff x="9739637" y="3890381"/>
                <a:chExt cx="1016860" cy="2146646"/>
              </a:xfrm>
            </p:grpSpPr>
            <p:sp>
              <p:nvSpPr>
                <p:cNvPr id="55" name="Teardrop 54"/>
                <p:cNvSpPr/>
                <p:nvPr/>
              </p:nvSpPr>
              <p:spPr>
                <a:xfrm rot="7918784">
                  <a:off x="9768114" y="3861904"/>
                  <a:ext cx="899886" cy="956839"/>
                </a:xfrm>
                <a:prstGeom prst="teardrop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013"/>
                </a:p>
              </p:txBody>
            </p:sp>
            <p:sp>
              <p:nvSpPr>
                <p:cNvPr id="56" name="Teardrop 55"/>
                <p:cNvSpPr/>
                <p:nvPr/>
              </p:nvSpPr>
              <p:spPr>
                <a:xfrm rot="18585331">
                  <a:off x="9828135" y="5108664"/>
                  <a:ext cx="899886" cy="956839"/>
                </a:xfrm>
                <a:prstGeom prst="teardrop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013"/>
                </a:p>
              </p:txBody>
            </p:sp>
            <p:sp>
              <p:nvSpPr>
                <p:cNvPr id="57" name="Flowchart: Connector 56"/>
                <p:cNvSpPr/>
                <p:nvPr/>
              </p:nvSpPr>
              <p:spPr>
                <a:xfrm>
                  <a:off x="10144753" y="4895859"/>
                  <a:ext cx="159657" cy="186030"/>
                </a:xfrm>
                <a:prstGeom prst="flowChartConnector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013"/>
                </a:p>
              </p:txBody>
            </p:sp>
          </p:grpSp>
          <p:sp>
            <p:nvSpPr>
              <p:cNvPr id="52" name="TextBox 51"/>
              <p:cNvSpPr txBox="1"/>
              <p:nvPr/>
            </p:nvSpPr>
            <p:spPr>
              <a:xfrm>
                <a:off x="5469809" y="2397821"/>
                <a:ext cx="1353099" cy="6018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Fan</a:t>
                </a:r>
              </a:p>
            </p:txBody>
          </p:sp>
          <p:cxnSp>
            <p:nvCxnSpPr>
              <p:cNvPr id="53" name="Straight Arrow Connector 52"/>
              <p:cNvCxnSpPr/>
              <p:nvPr/>
            </p:nvCxnSpPr>
            <p:spPr>
              <a:xfrm>
                <a:off x="6919540" y="2381096"/>
                <a:ext cx="417769" cy="0"/>
              </a:xfrm>
              <a:prstGeom prst="straightConnector1">
                <a:avLst/>
              </a:prstGeom>
              <a:ln w="508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Arrow Connector 53"/>
              <p:cNvCxnSpPr/>
              <p:nvPr/>
            </p:nvCxnSpPr>
            <p:spPr>
              <a:xfrm>
                <a:off x="6919539" y="2945690"/>
                <a:ext cx="417769" cy="0"/>
              </a:xfrm>
              <a:prstGeom prst="straightConnector1">
                <a:avLst/>
              </a:prstGeom>
              <a:ln w="508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7" name="TextBox 46"/>
            <p:cNvSpPr txBox="1"/>
            <p:nvPr/>
          </p:nvSpPr>
          <p:spPr>
            <a:xfrm>
              <a:off x="3444428" y="3910072"/>
              <a:ext cx="1159453" cy="523220"/>
            </a:xfrm>
            <a:prstGeom prst="rect">
              <a:avLst/>
            </a:prstGeom>
            <a:ln w="508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Expansion</a:t>
              </a:r>
            </a:p>
            <a:p>
              <a:pPr algn="ctr"/>
              <a:r>
                <a:rPr lang="en-US" sz="1400" dirty="0"/>
                <a:t>Valve</a:t>
              </a:r>
            </a:p>
          </p:txBody>
        </p:sp>
        <p:sp>
          <p:nvSpPr>
            <p:cNvPr id="48" name="Rectangle 47"/>
            <p:cNvSpPr/>
            <p:nvPr/>
          </p:nvSpPr>
          <p:spPr>
            <a:xfrm rot="5400000">
              <a:off x="4667388" y="4020288"/>
              <a:ext cx="45719" cy="241261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013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1864013" y="3468024"/>
              <a:ext cx="133267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/>
                <a:t>Evaporator</a:t>
              </a:r>
              <a:endParaRPr lang="en-US" sz="1600" dirty="0"/>
            </a:p>
          </p:txBody>
        </p:sp>
        <p:sp>
          <p:nvSpPr>
            <p:cNvPr id="50" name="TextBox 49"/>
            <p:cNvSpPr txBox="1"/>
            <p:nvPr/>
          </p:nvSpPr>
          <p:spPr>
            <a:xfrm rot="5400000">
              <a:off x="2996032" y="3313885"/>
              <a:ext cx="69527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/>
                <a:t>Tank</a:t>
              </a:r>
              <a:endParaRPr lang="en-US" sz="1600" dirty="0"/>
            </a:p>
          </p:txBody>
        </p:sp>
      </p:grpSp>
      <p:grpSp>
        <p:nvGrpSpPr>
          <p:cNvPr id="136" name="Group 135"/>
          <p:cNvGrpSpPr/>
          <p:nvPr/>
        </p:nvGrpSpPr>
        <p:grpSpPr>
          <a:xfrm>
            <a:off x="12520679" y="4552087"/>
            <a:ext cx="3807893" cy="4295299"/>
            <a:chOff x="4504792" y="5905240"/>
            <a:chExt cx="2162889" cy="2543821"/>
          </a:xfrm>
        </p:grpSpPr>
        <p:pic>
          <p:nvPicPr>
            <p:cNvPr id="137" name="Picture 2" descr="Image result for 2u server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9345" b="27458"/>
            <a:stretch/>
          </p:blipFill>
          <p:spPr bwMode="auto">
            <a:xfrm>
              <a:off x="4543117" y="7239474"/>
              <a:ext cx="2098064" cy="5044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8" name="TextBox 137"/>
            <p:cNvSpPr txBox="1"/>
            <p:nvPr/>
          </p:nvSpPr>
          <p:spPr>
            <a:xfrm>
              <a:off x="4979486" y="5905240"/>
              <a:ext cx="1580896" cy="2734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smtClean="0"/>
                <a:t>Server Rack</a:t>
              </a:r>
              <a:endParaRPr lang="en-US" sz="2400" b="1" dirty="0"/>
            </a:p>
          </p:txBody>
        </p:sp>
        <p:pic>
          <p:nvPicPr>
            <p:cNvPr id="139" name="Picture 2" descr="Image result for 2u server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7754" b="26800"/>
            <a:stretch/>
          </p:blipFill>
          <p:spPr bwMode="auto">
            <a:xfrm>
              <a:off x="4504792" y="6632664"/>
              <a:ext cx="2098064" cy="5307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0" name="Picture 2" descr="Image result for 2u server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9345" b="27458"/>
            <a:stretch/>
          </p:blipFill>
          <p:spPr bwMode="auto">
            <a:xfrm>
              <a:off x="4569617" y="7819622"/>
              <a:ext cx="2098064" cy="5044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1" name="Rectangle 140"/>
            <p:cNvSpPr/>
            <p:nvPr/>
          </p:nvSpPr>
          <p:spPr>
            <a:xfrm>
              <a:off x="4604647" y="6490112"/>
              <a:ext cx="1991234" cy="1958949"/>
            </a:xfrm>
            <a:prstGeom prst="rect">
              <a:avLst/>
            </a:prstGeom>
            <a:noFill/>
            <a:ln w="571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013"/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42" name="Ink 141"/>
              <p14:cNvContentPartPr/>
              <p14:nvPr/>
            </p14:nvContentPartPr>
            <p14:xfrm>
              <a:off x="13563388" y="5801208"/>
              <a:ext cx="1117101" cy="2903546"/>
            </p14:xfrm>
          </p:contentPart>
        </mc:Choice>
        <mc:Fallback xmlns="">
          <p:pic>
            <p:nvPicPr>
              <p:cNvPr id="142" name="Ink 141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3543228" y="5777810"/>
                <a:ext cx="1161022" cy="29395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43" name="Ink 142"/>
              <p14:cNvContentPartPr/>
              <p14:nvPr/>
            </p14:nvContentPartPr>
            <p14:xfrm>
              <a:off x="14523495" y="5780359"/>
              <a:ext cx="1117101" cy="2903546"/>
            </p14:xfrm>
          </p:contentPart>
        </mc:Choice>
        <mc:Fallback xmlns="">
          <p:pic>
            <p:nvPicPr>
              <p:cNvPr id="143" name="Ink 142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4503335" y="5756958"/>
                <a:ext cx="1161022" cy="2939548"/>
              </a:xfrm>
              <a:prstGeom prst="rect">
                <a:avLst/>
              </a:prstGeom>
            </p:spPr>
          </p:pic>
        </mc:Fallback>
      </mc:AlternateContent>
      <p:grpSp>
        <p:nvGrpSpPr>
          <p:cNvPr id="144" name="Group 143"/>
          <p:cNvGrpSpPr/>
          <p:nvPr/>
        </p:nvGrpSpPr>
        <p:grpSpPr>
          <a:xfrm>
            <a:off x="7366807" y="4484390"/>
            <a:ext cx="5171513" cy="4466183"/>
            <a:chOff x="1546556" y="5801489"/>
            <a:chExt cx="2911546" cy="2661069"/>
          </a:xfrm>
        </p:grpSpPr>
        <p:sp>
          <p:nvSpPr>
            <p:cNvPr id="145" name="Rectangle 144"/>
            <p:cNvSpPr/>
            <p:nvPr/>
          </p:nvSpPr>
          <p:spPr>
            <a:xfrm>
              <a:off x="1799811" y="6480056"/>
              <a:ext cx="1817616" cy="1982502"/>
            </a:xfrm>
            <a:prstGeom prst="rect">
              <a:avLst/>
            </a:prstGeom>
            <a:noFill/>
            <a:ln w="571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013"/>
            </a:p>
          </p:txBody>
        </p:sp>
        <p:sp>
          <p:nvSpPr>
            <p:cNvPr id="146" name="TextBox 145"/>
            <p:cNvSpPr txBox="1"/>
            <p:nvPr/>
          </p:nvSpPr>
          <p:spPr>
            <a:xfrm>
              <a:off x="1546556" y="5801489"/>
              <a:ext cx="1822327" cy="2750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smtClean="0"/>
                <a:t>Air Handler</a:t>
              </a:r>
              <a:endParaRPr lang="en-US" sz="2400" b="1" dirty="0"/>
            </a:p>
          </p:txBody>
        </p:sp>
        <p:sp>
          <p:nvSpPr>
            <p:cNvPr id="147" name="Striped Right Arrow 146"/>
            <p:cNvSpPr/>
            <p:nvPr/>
          </p:nvSpPr>
          <p:spPr>
            <a:xfrm>
              <a:off x="3790275" y="7827897"/>
              <a:ext cx="656006" cy="371564"/>
            </a:xfrm>
            <a:prstGeom prst="striped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Striped Right Arrow 147"/>
            <p:cNvSpPr/>
            <p:nvPr/>
          </p:nvSpPr>
          <p:spPr>
            <a:xfrm rot="10800000">
              <a:off x="3802096" y="6655277"/>
              <a:ext cx="656006" cy="371564"/>
            </a:xfrm>
            <a:prstGeom prst="striped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2331716" y="6881252"/>
            <a:ext cx="8508303" cy="2335303"/>
            <a:chOff x="2331716" y="6881252"/>
            <a:chExt cx="8508303" cy="2335303"/>
          </a:xfrm>
        </p:grpSpPr>
        <p:sp>
          <p:nvSpPr>
            <p:cNvPr id="108" name="TextBox 107"/>
            <p:cNvSpPr txBox="1"/>
            <p:nvPr/>
          </p:nvSpPr>
          <p:spPr>
            <a:xfrm>
              <a:off x="3589212" y="8656427"/>
              <a:ext cx="111898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Pump</a:t>
              </a:r>
              <a:endParaRPr lang="en-US" sz="2000" dirty="0"/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2331716" y="6881252"/>
              <a:ext cx="8508303" cy="2335303"/>
              <a:chOff x="2331716" y="6881252"/>
              <a:chExt cx="8508303" cy="2335303"/>
            </a:xfrm>
          </p:grpSpPr>
          <p:grpSp>
            <p:nvGrpSpPr>
              <p:cNvPr id="172" name="Group 171"/>
              <p:cNvGrpSpPr/>
              <p:nvPr/>
            </p:nvGrpSpPr>
            <p:grpSpPr>
              <a:xfrm>
                <a:off x="8428352" y="7284870"/>
                <a:ext cx="1016704" cy="650022"/>
                <a:chOff x="1626195" y="7352090"/>
                <a:chExt cx="821931" cy="554859"/>
              </a:xfrm>
            </p:grpSpPr>
            <p:grpSp>
              <p:nvGrpSpPr>
                <p:cNvPr id="173" name="Group 172"/>
                <p:cNvGrpSpPr/>
                <p:nvPr/>
              </p:nvGrpSpPr>
              <p:grpSpPr>
                <a:xfrm>
                  <a:off x="1929372" y="7352090"/>
                  <a:ext cx="251104" cy="554859"/>
                  <a:chOff x="10125351" y="3890381"/>
                  <a:chExt cx="1016861" cy="2146642"/>
                </a:xfrm>
              </p:grpSpPr>
              <p:sp>
                <p:nvSpPr>
                  <p:cNvPr id="177" name="Teardrop 176"/>
                  <p:cNvSpPr/>
                  <p:nvPr/>
                </p:nvSpPr>
                <p:spPr>
                  <a:xfrm rot="7918784">
                    <a:off x="10153828" y="3861904"/>
                    <a:ext cx="899888" cy="956842"/>
                  </a:xfrm>
                  <a:prstGeom prst="teardrop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1013"/>
                  </a:p>
                </p:txBody>
              </p:sp>
              <p:sp>
                <p:nvSpPr>
                  <p:cNvPr id="178" name="Teardrop 177"/>
                  <p:cNvSpPr/>
                  <p:nvPr/>
                </p:nvSpPr>
                <p:spPr>
                  <a:xfrm rot="18585331">
                    <a:off x="10213851" y="5108662"/>
                    <a:ext cx="899888" cy="956834"/>
                  </a:xfrm>
                  <a:prstGeom prst="teardrop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1013"/>
                  </a:p>
                </p:txBody>
              </p:sp>
              <p:sp>
                <p:nvSpPr>
                  <p:cNvPr id="179" name="Flowchart: Connector 178"/>
                  <p:cNvSpPr/>
                  <p:nvPr/>
                </p:nvSpPr>
                <p:spPr>
                  <a:xfrm>
                    <a:off x="10491938" y="4895861"/>
                    <a:ext cx="159658" cy="186032"/>
                  </a:xfrm>
                  <a:prstGeom prst="flowChartConnector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1013"/>
                  </a:p>
                </p:txBody>
              </p:sp>
            </p:grpSp>
            <p:sp>
              <p:nvSpPr>
                <p:cNvPr id="174" name="TextBox 173"/>
                <p:cNvSpPr txBox="1"/>
                <p:nvPr/>
              </p:nvSpPr>
              <p:spPr>
                <a:xfrm rot="16200000">
                  <a:off x="1532457" y="7474159"/>
                  <a:ext cx="487557" cy="30008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350" dirty="0"/>
                    <a:t>Fan</a:t>
                  </a:r>
                </a:p>
              </p:txBody>
            </p:sp>
            <p:cxnSp>
              <p:nvCxnSpPr>
                <p:cNvPr id="175" name="Straight Arrow Connector 174"/>
                <p:cNvCxnSpPr/>
                <p:nvPr/>
              </p:nvCxnSpPr>
              <p:spPr>
                <a:xfrm>
                  <a:off x="2213131" y="7467621"/>
                  <a:ext cx="234995" cy="0"/>
                </a:xfrm>
                <a:prstGeom prst="straightConnector1">
                  <a:avLst/>
                </a:prstGeom>
                <a:ln w="50800">
                  <a:solidFill>
                    <a:schemeClr val="accent6">
                      <a:lumMod val="7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6" name="Straight Arrow Connector 175"/>
                <p:cNvCxnSpPr/>
                <p:nvPr/>
              </p:nvCxnSpPr>
              <p:spPr>
                <a:xfrm>
                  <a:off x="2213130" y="7785204"/>
                  <a:ext cx="234995" cy="0"/>
                </a:xfrm>
                <a:prstGeom prst="straightConnector1">
                  <a:avLst/>
                </a:prstGeom>
                <a:ln w="50800">
                  <a:solidFill>
                    <a:schemeClr val="accent6">
                      <a:lumMod val="7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180" name="Picture 6" descr="Image result for water pump"/>
              <p:cNvPicPr>
                <a:picLocks noChangeAspect="1" noChangeArrowheads="1"/>
              </p:cNvPicPr>
              <p:nvPr/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770328">
                <a:off x="2300263" y="8059318"/>
                <a:ext cx="1188690" cy="112578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81" name="Rectangle 180"/>
              <p:cNvSpPr/>
              <p:nvPr/>
            </p:nvSpPr>
            <p:spPr>
              <a:xfrm rot="5400000">
                <a:off x="6696454" y="4703561"/>
                <a:ext cx="82657" cy="7230677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 w="1905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013"/>
              </a:p>
            </p:txBody>
          </p:sp>
          <p:sp>
            <p:nvSpPr>
              <p:cNvPr id="182" name="Rectangle 181"/>
              <p:cNvSpPr/>
              <p:nvPr/>
            </p:nvSpPr>
            <p:spPr>
              <a:xfrm rot="10800000">
                <a:off x="2785768" y="6881252"/>
                <a:ext cx="87617" cy="1167258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 w="1905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013"/>
              </a:p>
            </p:txBody>
          </p:sp>
          <p:grpSp>
            <p:nvGrpSpPr>
              <p:cNvPr id="183" name="Group 182"/>
              <p:cNvGrpSpPr/>
              <p:nvPr/>
            </p:nvGrpSpPr>
            <p:grpSpPr>
              <a:xfrm rot="5400000">
                <a:off x="9682301" y="7119854"/>
                <a:ext cx="1357118" cy="958319"/>
                <a:chOff x="5631362" y="1112160"/>
                <a:chExt cx="2291155" cy="1490744"/>
              </a:xfrm>
            </p:grpSpPr>
            <p:grpSp>
              <p:nvGrpSpPr>
                <p:cNvPr id="184" name="Group 183"/>
                <p:cNvGrpSpPr/>
                <p:nvPr/>
              </p:nvGrpSpPr>
              <p:grpSpPr>
                <a:xfrm>
                  <a:off x="5631362" y="1112160"/>
                  <a:ext cx="2291155" cy="1490744"/>
                  <a:chOff x="5631362" y="914503"/>
                  <a:chExt cx="2291155" cy="1490744"/>
                </a:xfrm>
                <a:solidFill>
                  <a:srgbClr val="FF0000"/>
                </a:solidFill>
              </p:grpSpPr>
              <p:grpSp>
                <p:nvGrpSpPr>
                  <p:cNvPr id="186" name="Group 185"/>
                  <p:cNvGrpSpPr/>
                  <p:nvPr/>
                </p:nvGrpSpPr>
                <p:grpSpPr>
                  <a:xfrm>
                    <a:off x="5631362" y="914503"/>
                    <a:ext cx="2291155" cy="1490744"/>
                    <a:chOff x="5631362" y="914503"/>
                    <a:chExt cx="2291155" cy="1490744"/>
                  </a:xfrm>
                  <a:grpFill/>
                </p:grpSpPr>
                <p:grpSp>
                  <p:nvGrpSpPr>
                    <p:cNvPr id="188" name="Group 187"/>
                    <p:cNvGrpSpPr/>
                    <p:nvPr/>
                  </p:nvGrpSpPr>
                  <p:grpSpPr>
                    <a:xfrm>
                      <a:off x="5631362" y="914503"/>
                      <a:ext cx="2291155" cy="1490744"/>
                      <a:chOff x="1644547" y="811861"/>
                      <a:chExt cx="5045310" cy="3800952"/>
                    </a:xfrm>
                    <a:grpFill/>
                  </p:grpSpPr>
                  <p:sp>
                    <p:nvSpPr>
                      <p:cNvPr id="190" name="Block Arc 189"/>
                      <p:cNvSpPr/>
                      <p:nvPr/>
                    </p:nvSpPr>
                    <p:spPr>
                      <a:xfrm>
                        <a:off x="3159204" y="841437"/>
                        <a:ext cx="642028" cy="1552862"/>
                      </a:xfrm>
                      <a:prstGeom prst="blockArc">
                        <a:avLst/>
                      </a:prstGeom>
                      <a:solidFill>
                        <a:schemeClr val="accent1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/>
                        <a:endParaRPr lang="en-US" sz="1013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191" name="Rectangle 190"/>
                      <p:cNvSpPr/>
                      <p:nvPr/>
                    </p:nvSpPr>
                    <p:spPr>
                      <a:xfrm>
                        <a:off x="3164441" y="1602768"/>
                        <a:ext cx="154112" cy="2332234"/>
                      </a:xfrm>
                      <a:prstGeom prst="rect">
                        <a:avLst/>
                      </a:prstGeom>
                      <a:solidFill>
                        <a:schemeClr val="accent1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/>
                        <a:endParaRPr lang="en-US" sz="1013"/>
                      </a:p>
                    </p:txBody>
                  </p:sp>
                  <p:sp>
                    <p:nvSpPr>
                      <p:cNvPr id="192" name="Rectangle 191"/>
                      <p:cNvSpPr/>
                      <p:nvPr/>
                    </p:nvSpPr>
                    <p:spPr>
                      <a:xfrm>
                        <a:off x="3642617" y="1602768"/>
                        <a:ext cx="169095" cy="2332234"/>
                      </a:xfrm>
                      <a:prstGeom prst="rect">
                        <a:avLst/>
                      </a:prstGeom>
                      <a:solidFill>
                        <a:schemeClr val="accent1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/>
                        <a:endParaRPr lang="en-US" sz="1013"/>
                      </a:p>
                    </p:txBody>
                  </p:sp>
                  <p:sp>
                    <p:nvSpPr>
                      <p:cNvPr id="193" name="Block Arc 192"/>
                      <p:cNvSpPr/>
                      <p:nvPr/>
                    </p:nvSpPr>
                    <p:spPr>
                      <a:xfrm>
                        <a:off x="5092290" y="811861"/>
                        <a:ext cx="647271" cy="1612015"/>
                      </a:xfrm>
                      <a:prstGeom prst="blockArc">
                        <a:avLst/>
                      </a:prstGeom>
                      <a:solidFill>
                        <a:schemeClr val="accent1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/>
                        <a:endParaRPr lang="en-US" sz="1013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194" name="Block Arc 193"/>
                      <p:cNvSpPr/>
                      <p:nvPr/>
                    </p:nvSpPr>
                    <p:spPr>
                      <a:xfrm rot="10800000">
                        <a:off x="4612990" y="3324290"/>
                        <a:ext cx="647271" cy="1199651"/>
                      </a:xfrm>
                      <a:prstGeom prst="blockArc">
                        <a:avLst/>
                      </a:prstGeom>
                      <a:solidFill>
                        <a:schemeClr val="accent1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/>
                        <a:endParaRPr lang="en-US" sz="1013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195" name="Rectangle 194"/>
                      <p:cNvSpPr/>
                      <p:nvPr/>
                    </p:nvSpPr>
                    <p:spPr>
                      <a:xfrm>
                        <a:off x="4610528" y="1602766"/>
                        <a:ext cx="169095" cy="2332234"/>
                      </a:xfrm>
                      <a:prstGeom prst="rect">
                        <a:avLst/>
                      </a:prstGeom>
                      <a:solidFill>
                        <a:schemeClr val="accent5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/>
                        <a:endParaRPr lang="en-US" sz="1013"/>
                      </a:p>
                    </p:txBody>
                  </p:sp>
                  <p:sp>
                    <p:nvSpPr>
                      <p:cNvPr id="196" name="Rectangle 195"/>
                      <p:cNvSpPr/>
                      <p:nvPr/>
                    </p:nvSpPr>
                    <p:spPr>
                      <a:xfrm>
                        <a:off x="5098176" y="1608382"/>
                        <a:ext cx="154112" cy="2332234"/>
                      </a:xfrm>
                      <a:prstGeom prst="rect">
                        <a:avLst/>
                      </a:prstGeom>
                      <a:solidFill>
                        <a:schemeClr val="accent1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/>
                        <a:endParaRPr lang="en-US" sz="1013"/>
                      </a:p>
                    </p:txBody>
                  </p:sp>
                  <p:sp>
                    <p:nvSpPr>
                      <p:cNvPr id="197" name="Block Arc 196"/>
                      <p:cNvSpPr/>
                      <p:nvPr/>
                    </p:nvSpPr>
                    <p:spPr>
                      <a:xfrm rot="10800000">
                        <a:off x="2677543" y="3220769"/>
                        <a:ext cx="647271" cy="1392044"/>
                      </a:xfrm>
                      <a:prstGeom prst="blockArc">
                        <a:avLst/>
                      </a:prstGeom>
                      <a:solidFill>
                        <a:schemeClr val="accent1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/>
                        <a:endParaRPr lang="en-US" sz="1013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198" name="Rectangle 197"/>
                      <p:cNvSpPr/>
                      <p:nvPr/>
                    </p:nvSpPr>
                    <p:spPr>
                      <a:xfrm>
                        <a:off x="2677465" y="2747963"/>
                        <a:ext cx="154112" cy="1187036"/>
                      </a:xfrm>
                      <a:prstGeom prst="rect">
                        <a:avLst/>
                      </a:prstGeom>
                      <a:solidFill>
                        <a:schemeClr val="accent1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/>
                        <a:endParaRPr lang="en-US" sz="1013"/>
                      </a:p>
                    </p:txBody>
                  </p:sp>
                  <p:sp>
                    <p:nvSpPr>
                      <p:cNvPr id="199" name="Rectangle 198"/>
                      <p:cNvSpPr/>
                      <p:nvPr/>
                    </p:nvSpPr>
                    <p:spPr>
                      <a:xfrm rot="16200000">
                        <a:off x="2076017" y="1992398"/>
                        <a:ext cx="324095" cy="1187036"/>
                      </a:xfrm>
                      <a:prstGeom prst="rect">
                        <a:avLst/>
                      </a:prstGeom>
                      <a:solidFill>
                        <a:schemeClr val="accent1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/>
                        <a:endParaRPr lang="en-US" sz="1013"/>
                      </a:p>
                    </p:txBody>
                  </p:sp>
                  <p:sp>
                    <p:nvSpPr>
                      <p:cNvPr id="200" name="Rectangle 199"/>
                      <p:cNvSpPr/>
                      <p:nvPr/>
                    </p:nvSpPr>
                    <p:spPr>
                      <a:xfrm>
                        <a:off x="5579238" y="1602765"/>
                        <a:ext cx="154112" cy="991085"/>
                      </a:xfrm>
                      <a:prstGeom prst="rect">
                        <a:avLst/>
                      </a:prstGeom>
                      <a:solidFill>
                        <a:schemeClr val="accent1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/>
                        <a:endParaRPr lang="en-US" sz="1013"/>
                      </a:p>
                    </p:txBody>
                  </p:sp>
                  <p:sp>
                    <p:nvSpPr>
                      <p:cNvPr id="201" name="Rectangle 200"/>
                      <p:cNvSpPr/>
                      <p:nvPr/>
                    </p:nvSpPr>
                    <p:spPr>
                      <a:xfrm rot="16200000">
                        <a:off x="5981098" y="2169886"/>
                        <a:ext cx="303274" cy="1114245"/>
                      </a:xfrm>
                      <a:prstGeom prst="rect">
                        <a:avLst/>
                      </a:prstGeom>
                      <a:solidFill>
                        <a:schemeClr val="accent1">
                          <a:lumMod val="75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/>
                        <a:endParaRPr lang="en-US" sz="1013"/>
                      </a:p>
                    </p:txBody>
                  </p:sp>
                </p:grpSp>
                <p:sp>
                  <p:nvSpPr>
                    <p:cNvPr id="189" name="Block Arc 188"/>
                    <p:cNvSpPr/>
                    <p:nvPr/>
                  </p:nvSpPr>
                  <p:spPr>
                    <a:xfrm rot="10800000">
                      <a:off x="6538377" y="1892439"/>
                      <a:ext cx="293936" cy="483749"/>
                    </a:xfrm>
                    <a:prstGeom prst="blockArc">
                      <a:avLst/>
                    </a:prstGeom>
                    <a:solidFill>
                      <a:schemeClr val="accent1">
                        <a:lumMod val="7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en-US" sz="1013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sp>
                <p:nvSpPr>
                  <p:cNvPr id="187" name="Block Arc 186"/>
                  <p:cNvSpPr/>
                  <p:nvPr/>
                </p:nvSpPr>
                <p:spPr>
                  <a:xfrm>
                    <a:off x="6755112" y="914506"/>
                    <a:ext cx="297560" cy="704701"/>
                  </a:xfrm>
                  <a:prstGeom prst="blockArc">
                    <a:avLst/>
                  </a:prstGeom>
                  <a:solidFill>
                    <a:schemeClr val="accent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en-US" sz="1013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185" name="Rectangle 184"/>
                <p:cNvSpPr/>
                <p:nvPr/>
              </p:nvSpPr>
              <p:spPr>
                <a:xfrm>
                  <a:off x="6753883" y="1439026"/>
                  <a:ext cx="76789" cy="914704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013"/>
                </a:p>
              </p:txBody>
            </p:sp>
          </p:grpSp>
          <p:sp>
            <p:nvSpPr>
              <p:cNvPr id="202" name="Rectangle 201"/>
              <p:cNvSpPr/>
              <p:nvPr/>
            </p:nvSpPr>
            <p:spPr>
              <a:xfrm rot="5400000">
                <a:off x="7207492" y="3796801"/>
                <a:ext cx="76632" cy="6343810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 w="1905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013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89602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 idx="4294967295"/>
          </p:nvPr>
        </p:nvSpPr>
        <p:spPr>
          <a:xfrm>
            <a:off x="3072630" y="246956"/>
            <a:ext cx="14349567" cy="1203151"/>
          </a:xfrm>
        </p:spPr>
        <p:txBody>
          <a:bodyPr/>
          <a:lstStyle/>
          <a:p>
            <a:r>
              <a:rPr lang="en-US" dirty="0" smtClean="0"/>
              <a:t>Statistical Anomaly Detection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5</a:t>
            </a:fld>
            <a:endParaRPr lang="ja-JP" altLang="en-US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2501576" y="3444380"/>
            <a:ext cx="3261529" cy="666366"/>
          </a:xfrm>
          <a:prstGeom prst="rect">
            <a:avLst/>
          </a:prstGeom>
        </p:spPr>
        <p:txBody>
          <a:bodyPr/>
          <a:lstStyle>
            <a:lvl1pPr marL="0" indent="0" algn="l" defTabSz="1632753" rtl="0" eaLnBrk="1" latinLnBrk="0" hangingPunct="1">
              <a:lnSpc>
                <a:spcPct val="120000"/>
              </a:lnSpc>
              <a:spcBef>
                <a:spcPts val="1200"/>
              </a:spcBef>
              <a:buFont typeface="Arial" panose="020B0604020202020204" pitchFamily="34" charset="0"/>
              <a:buNone/>
              <a:defRPr kumimoji="1" sz="2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1326612" indent="-510235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5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040941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4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857317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73693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490070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306446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122822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939199" indent="-408188" algn="l" defTabSz="1632753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/>
              <a:t>Anomaly detection:</a:t>
            </a:r>
            <a:endParaRPr lang="en-US" b="1" dirty="0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2860621" y="6108546"/>
            <a:ext cx="393393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Content Placeholder 2"/>
          <p:cNvSpPr txBox="1">
            <a:spLocks/>
          </p:cNvSpPr>
          <p:nvPr/>
        </p:nvSpPr>
        <p:spPr>
          <a:xfrm>
            <a:off x="3880946" y="6441511"/>
            <a:ext cx="1893279" cy="378314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b="1" dirty="0">
                <a:solidFill>
                  <a:schemeClr val="accent2">
                    <a:lumMod val="75000"/>
                  </a:schemeClr>
                </a:solidFill>
              </a:rPr>
              <a:t>S1 Normal Range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3880946" y="6256421"/>
            <a:ext cx="2108548" cy="6061"/>
          </a:xfrm>
          <a:prstGeom prst="straightConnector1">
            <a:avLst/>
          </a:prstGeom>
          <a:ln w="85725">
            <a:solidFill>
              <a:schemeClr val="accent2">
                <a:lumMod val="75000"/>
              </a:schemeClr>
            </a:solidFill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883396" y="5923880"/>
            <a:ext cx="8890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S2</a:t>
            </a:r>
            <a:endParaRPr lang="en-US" b="1" dirty="0"/>
          </a:p>
        </p:txBody>
      </p:sp>
      <p:grpSp>
        <p:nvGrpSpPr>
          <p:cNvPr id="16" name="Group 15"/>
          <p:cNvGrpSpPr/>
          <p:nvPr/>
        </p:nvGrpSpPr>
        <p:grpSpPr>
          <a:xfrm>
            <a:off x="10299230" y="4080461"/>
            <a:ext cx="5328697" cy="3686838"/>
            <a:chOff x="6341379" y="1593229"/>
            <a:chExt cx="5328697" cy="3686838"/>
          </a:xfrm>
        </p:grpSpPr>
        <p:cxnSp>
          <p:nvCxnSpPr>
            <p:cNvPr id="17" name="Straight Arrow Connector 16"/>
            <p:cNvCxnSpPr/>
            <p:nvPr/>
          </p:nvCxnSpPr>
          <p:spPr>
            <a:xfrm>
              <a:off x="6892938" y="4568788"/>
              <a:ext cx="393393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 flipH="1" flipV="1">
              <a:off x="7063761" y="2004646"/>
              <a:ext cx="10047" cy="2788418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7726952" y="2759123"/>
              <a:ext cx="4320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x</a:t>
              </a:r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>
              <a:off x="6827625" y="2346290"/>
              <a:ext cx="0" cy="1909187"/>
            </a:xfrm>
            <a:prstGeom prst="straightConnector1">
              <a:avLst/>
            </a:prstGeom>
            <a:ln w="66675">
              <a:solidFill>
                <a:schemeClr val="accent2">
                  <a:lumMod val="75000"/>
                </a:schemeClr>
              </a:solidFill>
              <a:headEnd type="triangle"/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Content Placeholder 2"/>
            <p:cNvSpPr txBox="1">
              <a:spLocks/>
            </p:cNvSpPr>
            <p:nvPr/>
          </p:nvSpPr>
          <p:spPr>
            <a:xfrm>
              <a:off x="7913263" y="4901753"/>
              <a:ext cx="1893279" cy="378314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85000" lnSpcReduction="1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1800" b="1" dirty="0" smtClean="0">
                  <a:solidFill>
                    <a:schemeClr val="accent6">
                      <a:lumMod val="75000"/>
                    </a:schemeClr>
                  </a:solidFill>
                </a:rPr>
                <a:t>S1 Normal Range</a:t>
              </a:r>
              <a:endParaRPr lang="en-US" sz="1800" b="1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22" name="Content Placeholder 2"/>
            <p:cNvSpPr txBox="1">
              <a:spLocks/>
            </p:cNvSpPr>
            <p:nvPr/>
          </p:nvSpPr>
          <p:spPr>
            <a:xfrm rot="16200000">
              <a:off x="5583896" y="3036217"/>
              <a:ext cx="1893279" cy="378314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85000" lnSpcReduction="1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1800" b="1" dirty="0" smtClean="0">
                  <a:solidFill>
                    <a:schemeClr val="accent2">
                      <a:lumMod val="75000"/>
                    </a:schemeClr>
                  </a:solidFill>
                </a:rPr>
                <a:t>S2 Normal Range</a:t>
              </a:r>
              <a:endParaRPr lang="en-US" sz="1800" b="1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cxnSp>
          <p:nvCxnSpPr>
            <p:cNvPr id="23" name="Straight Arrow Connector 22"/>
            <p:cNvCxnSpPr/>
            <p:nvPr/>
          </p:nvCxnSpPr>
          <p:spPr>
            <a:xfrm>
              <a:off x="7523714" y="4722724"/>
              <a:ext cx="2498097" cy="0"/>
            </a:xfrm>
            <a:prstGeom prst="straightConnector1">
              <a:avLst/>
            </a:prstGeom>
            <a:ln w="88900">
              <a:headEnd type="triangle"/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/>
          </p:nvSpPr>
          <p:spPr>
            <a:xfrm>
              <a:off x="6753897" y="1593229"/>
              <a:ext cx="84987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S2</a:t>
              </a:r>
              <a:endParaRPr lang="en-US" b="1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0949917" y="4315632"/>
              <a:ext cx="72015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S1</a:t>
              </a:r>
              <a:endParaRPr lang="en-US" b="1" dirty="0"/>
            </a:p>
          </p:txBody>
        </p:sp>
      </p:grpSp>
      <p:cxnSp>
        <p:nvCxnSpPr>
          <p:cNvPr id="26" name="Straight Arrow Connector 25"/>
          <p:cNvCxnSpPr/>
          <p:nvPr/>
        </p:nvCxnSpPr>
        <p:spPr>
          <a:xfrm>
            <a:off x="2849057" y="4816824"/>
            <a:ext cx="393393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7" name="Content Placeholder 2"/>
          <p:cNvSpPr txBox="1">
            <a:spLocks/>
          </p:cNvSpPr>
          <p:nvPr/>
        </p:nvSpPr>
        <p:spPr>
          <a:xfrm>
            <a:off x="3869382" y="5149789"/>
            <a:ext cx="1893279" cy="378314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b="1" dirty="0" smtClean="0">
                <a:solidFill>
                  <a:schemeClr val="accent6">
                    <a:lumMod val="75000"/>
                  </a:schemeClr>
                </a:solidFill>
              </a:rPr>
              <a:t>S1 Normal Range</a:t>
            </a:r>
            <a:endParaRPr lang="en-US" sz="18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3479833" y="4970760"/>
            <a:ext cx="2498097" cy="0"/>
          </a:xfrm>
          <a:prstGeom prst="straightConnector1">
            <a:avLst/>
          </a:prstGeom>
          <a:ln w="88900"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6871832" y="4632158"/>
            <a:ext cx="9005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S1</a:t>
            </a:r>
            <a:endParaRPr lang="en-US" b="1" dirty="0"/>
          </a:p>
        </p:txBody>
      </p:sp>
      <p:sp>
        <p:nvSpPr>
          <p:cNvPr id="30" name="TextBox 29"/>
          <p:cNvSpPr txBox="1"/>
          <p:nvPr/>
        </p:nvSpPr>
        <p:spPr>
          <a:xfrm>
            <a:off x="5202117" y="5893150"/>
            <a:ext cx="432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x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101463" y="4607065"/>
            <a:ext cx="432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x</a:t>
            </a:r>
          </a:p>
        </p:txBody>
      </p:sp>
      <p:sp>
        <p:nvSpPr>
          <p:cNvPr id="32" name="Oval 31"/>
          <p:cNvSpPr/>
          <p:nvPr/>
        </p:nvSpPr>
        <p:spPr>
          <a:xfrm rot="19572431">
            <a:off x="11171561" y="5487375"/>
            <a:ext cx="2830647" cy="77874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Content Placeholder 2"/>
          <p:cNvSpPr txBox="1">
            <a:spLocks/>
          </p:cNvSpPr>
          <p:nvPr/>
        </p:nvSpPr>
        <p:spPr>
          <a:xfrm>
            <a:off x="2271347" y="7434116"/>
            <a:ext cx="5861539" cy="66636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200" dirty="0" smtClean="0"/>
              <a:t>Is this normal operation?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804740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15" grpId="0"/>
      <p:bldP spid="27" grpId="0"/>
      <p:bldP spid="29" grpId="0"/>
      <p:bldP spid="30" grpId="0"/>
      <p:bldP spid="31" grpId="0"/>
      <p:bldP spid="32" grpId="0" animBg="1"/>
      <p:bldP spid="3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 idx="4294967295"/>
          </p:nvPr>
        </p:nvSpPr>
        <p:spPr>
          <a:xfrm>
            <a:off x="3072630" y="246956"/>
            <a:ext cx="14349567" cy="1203151"/>
          </a:xfrm>
        </p:spPr>
        <p:txBody>
          <a:bodyPr/>
          <a:lstStyle/>
          <a:p>
            <a:r>
              <a:rPr lang="en-US" dirty="0" smtClean="0"/>
              <a:t>Data Acquisition System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6</a:t>
            </a:fld>
            <a:endParaRPr lang="ja-JP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88924" y="2310578"/>
            <a:ext cx="4280466" cy="614517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6" name="Picture 2" descr="Image result for mcp300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7221" y="4885848"/>
            <a:ext cx="2684726" cy="2170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raspberry pi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8058" y="4682032"/>
            <a:ext cx="4013654" cy="2577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sct01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640" y="4983532"/>
            <a:ext cx="2072470" cy="2072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ross 1"/>
          <p:cNvSpPr/>
          <p:nvPr/>
        </p:nvSpPr>
        <p:spPr>
          <a:xfrm>
            <a:off x="2735395" y="5445726"/>
            <a:ext cx="1017431" cy="1050398"/>
          </a:xfrm>
          <a:prstGeom prst="plus">
            <a:avLst>
              <a:gd name="adj" fmla="val 39815"/>
            </a:avLst>
          </a:prstGeom>
          <a:solidFill>
            <a:schemeClr val="accent1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>
              <a:solidFill>
                <a:schemeClr val="accent6"/>
              </a:solidFill>
            </a:endParaRPr>
          </a:p>
        </p:txBody>
      </p:sp>
      <p:sp>
        <p:nvSpPr>
          <p:cNvPr id="10" name="Cross 9"/>
          <p:cNvSpPr/>
          <p:nvPr/>
        </p:nvSpPr>
        <p:spPr>
          <a:xfrm>
            <a:off x="6616287" y="5445726"/>
            <a:ext cx="1017431" cy="1050398"/>
          </a:xfrm>
          <a:prstGeom prst="plus">
            <a:avLst>
              <a:gd name="adj" fmla="val 39815"/>
            </a:avLst>
          </a:prstGeom>
          <a:solidFill>
            <a:schemeClr val="accent1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>
              <a:solidFill>
                <a:schemeClr val="accent6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98640" y="7521264"/>
            <a:ext cx="3906092" cy="18898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 smtClean="0"/>
              <a:t>Current Transformer (CT)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/>
              <a:t>Output can be + or –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/>
              <a:t>Non invasive sensors </a:t>
            </a:r>
          </a:p>
          <a:p>
            <a:pPr>
              <a:lnSpc>
                <a:spcPct val="150000"/>
              </a:lnSpc>
            </a:pPr>
            <a:endParaRPr lang="en-US" sz="2000" dirty="0"/>
          </a:p>
        </p:txBody>
      </p:sp>
      <p:sp>
        <p:nvSpPr>
          <p:cNvPr id="12" name="TextBox 11"/>
          <p:cNvSpPr txBox="1"/>
          <p:nvPr/>
        </p:nvSpPr>
        <p:spPr>
          <a:xfrm>
            <a:off x="3221495" y="2711985"/>
            <a:ext cx="4526563" cy="18898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 smtClean="0"/>
              <a:t>Analogue to Digital Converter (ADC)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/>
              <a:t>Positive input signals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err="1" smtClean="0"/>
              <a:t>Vref</a:t>
            </a:r>
            <a:r>
              <a:rPr lang="en-US" sz="2000" dirty="0" smtClean="0"/>
              <a:t>: for resolution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err="1" smtClean="0"/>
              <a:t>Vdd</a:t>
            </a:r>
            <a:r>
              <a:rPr lang="en-US" sz="2000" dirty="0" smtClean="0"/>
              <a:t>: to supply ADC</a:t>
            </a:r>
            <a:endParaRPr lang="en-US" sz="2000" dirty="0"/>
          </a:p>
        </p:txBody>
      </p:sp>
      <p:sp>
        <p:nvSpPr>
          <p:cNvPr id="13" name="TextBox 12"/>
          <p:cNvSpPr txBox="1"/>
          <p:nvPr/>
        </p:nvSpPr>
        <p:spPr>
          <a:xfrm>
            <a:off x="7748057" y="7510843"/>
            <a:ext cx="5834127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 smtClean="0"/>
              <a:t>Raspberry Pi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/>
              <a:t>Store Data (Database)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/>
              <a:t>Communicate data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/>
              <a:t>Train predictive models (Based on past obs.)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/>
              <a:t>Make prediction (for new data)</a:t>
            </a:r>
          </a:p>
        </p:txBody>
      </p:sp>
    </p:spTree>
    <p:extLst>
      <p:ext uri="{BB962C8B-B14F-4D97-AF65-F5344CB8AC3E}">
        <p14:creationId xmlns:p14="http://schemas.microsoft.com/office/powerpoint/2010/main" val="3859461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0" grpId="0" animBg="1"/>
      <p:bldP spid="3" grpId="0"/>
      <p:bldP spid="12" grpId="0"/>
      <p:bldP spid="1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 idx="4294967295"/>
          </p:nvPr>
        </p:nvSpPr>
        <p:spPr>
          <a:xfrm>
            <a:off x="3072630" y="246956"/>
            <a:ext cx="14349567" cy="1203151"/>
          </a:xfrm>
        </p:spPr>
        <p:txBody>
          <a:bodyPr/>
          <a:lstStyle/>
          <a:p>
            <a:r>
              <a:rPr lang="en-US" dirty="0" smtClean="0"/>
              <a:t>Data Center Operation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7</a:t>
            </a:fld>
            <a:endParaRPr lang="ja-JP" altLang="en-US"/>
          </a:p>
        </p:txBody>
      </p:sp>
      <p:pic>
        <p:nvPicPr>
          <p:cNvPr id="112" name="Picture 1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252" y="2578225"/>
            <a:ext cx="10195280" cy="7128407"/>
          </a:xfrm>
          <a:prstGeom prst="rect">
            <a:avLst/>
          </a:prstGeom>
        </p:spPr>
      </p:pic>
      <p:sp>
        <p:nvSpPr>
          <p:cNvPr id="113" name="TextBox 112"/>
          <p:cNvSpPr txBox="1"/>
          <p:nvPr/>
        </p:nvSpPr>
        <p:spPr>
          <a:xfrm>
            <a:off x="11786211" y="3018341"/>
            <a:ext cx="63174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Most of cooling system failures can be detected in electrical domain</a:t>
            </a:r>
            <a:endParaRPr lang="en-US" sz="2400" dirty="0"/>
          </a:p>
        </p:txBody>
      </p:sp>
      <p:sp>
        <p:nvSpPr>
          <p:cNvPr id="114" name="Oval 113"/>
          <p:cNvSpPr/>
          <p:nvPr/>
        </p:nvSpPr>
        <p:spPr>
          <a:xfrm>
            <a:off x="4200111" y="7389448"/>
            <a:ext cx="1951765" cy="181957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/>
          <p:cNvSpPr/>
          <p:nvPr/>
        </p:nvSpPr>
        <p:spPr>
          <a:xfrm>
            <a:off x="6927349" y="7389448"/>
            <a:ext cx="1951765" cy="181957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6" name="Straight Connector 115"/>
          <p:cNvCxnSpPr/>
          <p:nvPr/>
        </p:nvCxnSpPr>
        <p:spPr>
          <a:xfrm>
            <a:off x="7955375" y="6901398"/>
            <a:ext cx="10532" cy="4693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/>
          <p:cNvCxnSpPr/>
          <p:nvPr/>
        </p:nvCxnSpPr>
        <p:spPr>
          <a:xfrm>
            <a:off x="5184879" y="6864021"/>
            <a:ext cx="10532" cy="4693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Left-Right Arrow 117"/>
          <p:cNvSpPr/>
          <p:nvPr/>
        </p:nvSpPr>
        <p:spPr>
          <a:xfrm>
            <a:off x="5175919" y="6994803"/>
            <a:ext cx="2779456" cy="282586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TextBox 118"/>
          <p:cNvSpPr txBox="1"/>
          <p:nvPr/>
        </p:nvSpPr>
        <p:spPr>
          <a:xfrm>
            <a:off x="11786211" y="4112599"/>
            <a:ext cx="63174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Server draw more current with the cooling failure (their fan speed goes …)</a:t>
            </a:r>
            <a:endParaRPr lang="en-US" sz="2400" dirty="0"/>
          </a:p>
        </p:txBody>
      </p:sp>
      <p:sp>
        <p:nvSpPr>
          <p:cNvPr id="120" name="TextBox 119"/>
          <p:cNvSpPr txBox="1"/>
          <p:nvPr/>
        </p:nvSpPr>
        <p:spPr>
          <a:xfrm>
            <a:off x="12914056" y="5471406"/>
            <a:ext cx="4615497" cy="830997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Cooling system fails and </a:t>
            </a:r>
          </a:p>
          <a:p>
            <a:pPr algn="ctr"/>
            <a:r>
              <a:rPr lang="en-US" sz="2400" dirty="0" smtClean="0"/>
              <a:t>temperature goes up </a:t>
            </a:r>
            <a:endParaRPr lang="en-US" sz="2400" dirty="0"/>
          </a:p>
        </p:txBody>
      </p:sp>
      <p:sp>
        <p:nvSpPr>
          <p:cNvPr id="121" name="Down Arrow 120"/>
          <p:cNvSpPr/>
          <p:nvPr/>
        </p:nvSpPr>
        <p:spPr>
          <a:xfrm>
            <a:off x="14849979" y="6359075"/>
            <a:ext cx="603353" cy="77702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122" name="TextBox 121"/>
          <p:cNvSpPr txBox="1"/>
          <p:nvPr/>
        </p:nvSpPr>
        <p:spPr>
          <a:xfrm>
            <a:off x="12885113" y="7136096"/>
            <a:ext cx="4615497" cy="830997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Fan speed goes up for almost the same amount of IT load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923925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" grpId="0"/>
      <p:bldP spid="114" grpId="0" animBg="1"/>
      <p:bldP spid="115" grpId="0" animBg="1"/>
      <p:bldP spid="118" grpId="0" animBg="1"/>
      <p:bldP spid="119" grpId="0"/>
      <p:bldP spid="120" grpId="0" animBg="1"/>
      <p:bldP spid="121" grpId="0" animBg="1"/>
      <p:bldP spid="12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 idx="4294967295"/>
          </p:nvPr>
        </p:nvSpPr>
        <p:spPr>
          <a:xfrm>
            <a:off x="3072630" y="246956"/>
            <a:ext cx="14349567" cy="1203151"/>
          </a:xfrm>
        </p:spPr>
        <p:txBody>
          <a:bodyPr/>
          <a:lstStyle/>
          <a:p>
            <a:r>
              <a:rPr lang="en-US" dirty="0" smtClean="0"/>
              <a:t>Data Center Operation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8</a:t>
            </a:fld>
            <a:endParaRPr lang="ja-JP" altLang="en-US"/>
          </a:p>
        </p:txBody>
      </p:sp>
      <p:grpSp>
        <p:nvGrpSpPr>
          <p:cNvPr id="15" name="Group 14"/>
          <p:cNvGrpSpPr/>
          <p:nvPr/>
        </p:nvGrpSpPr>
        <p:grpSpPr>
          <a:xfrm>
            <a:off x="2369502" y="2491542"/>
            <a:ext cx="11213976" cy="7488934"/>
            <a:chOff x="1744260" y="1085222"/>
            <a:chExt cx="7043024" cy="5278062"/>
          </a:xfrm>
        </p:grpSpPr>
        <p:pic>
          <p:nvPicPr>
            <p:cNvPr id="16" name="Picture 15" descr="C:\Users\piran\OneDrive\Desktop\untitled6.png"/>
            <p:cNvPicPr/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53018" y="1085222"/>
              <a:ext cx="5734266" cy="4626333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7" name="Straight Arrow Connector 16"/>
            <p:cNvCxnSpPr/>
            <p:nvPr/>
          </p:nvCxnSpPr>
          <p:spPr>
            <a:xfrm flipV="1">
              <a:off x="2759514" y="3429000"/>
              <a:ext cx="1203512" cy="1882588"/>
            </a:xfrm>
            <a:prstGeom prst="straightConnector1">
              <a:avLst/>
            </a:prstGeom>
            <a:ln w="412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 flipV="1">
              <a:off x="4931214" y="2021542"/>
              <a:ext cx="1819836" cy="3747247"/>
            </a:xfrm>
            <a:prstGeom prst="straightConnector1">
              <a:avLst/>
            </a:prstGeom>
            <a:ln w="412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1744260" y="5518824"/>
              <a:ext cx="22624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Data center starting </a:t>
              </a:r>
              <a:endParaRPr lang="en-US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987588" y="5993952"/>
              <a:ext cx="22624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Pump Failure</a:t>
              </a:r>
              <a:endParaRPr lang="en-US" dirty="0"/>
            </a:p>
          </p:txBody>
        </p:sp>
        <p:cxnSp>
          <p:nvCxnSpPr>
            <p:cNvPr id="21" name="Straight Arrow Connector 20"/>
            <p:cNvCxnSpPr/>
            <p:nvPr/>
          </p:nvCxnSpPr>
          <p:spPr>
            <a:xfrm flipV="1">
              <a:off x="4931214" y="2021542"/>
              <a:ext cx="1035424" cy="3747247"/>
            </a:xfrm>
            <a:prstGeom prst="straightConnector1">
              <a:avLst/>
            </a:prstGeom>
            <a:ln w="412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77927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 idx="4294967295"/>
          </p:nvPr>
        </p:nvSpPr>
        <p:spPr>
          <a:xfrm>
            <a:off x="3072630" y="246956"/>
            <a:ext cx="14349567" cy="1203151"/>
          </a:xfrm>
        </p:spPr>
        <p:txBody>
          <a:bodyPr/>
          <a:lstStyle/>
          <a:p>
            <a:r>
              <a:rPr lang="en-US" dirty="0" smtClean="0"/>
              <a:t>Unsupervised Learning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9</a:t>
            </a:fld>
            <a:endParaRPr lang="ja-JP" altLang="en-US"/>
          </a:p>
        </p:txBody>
      </p:sp>
      <p:sp>
        <p:nvSpPr>
          <p:cNvPr id="2" name="TextBox 1"/>
          <p:cNvSpPr txBox="1"/>
          <p:nvPr/>
        </p:nvSpPr>
        <p:spPr>
          <a:xfrm>
            <a:off x="2152186" y="4237463"/>
            <a:ext cx="1287965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/>
              <a:t>What if we don’t know the labels?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704332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Vega - Header">
  <a:themeElements>
    <a:clrScheme name="A">
      <a:dk1>
        <a:srgbClr val="1C1C1C"/>
      </a:dk1>
      <a:lt1>
        <a:sysClr val="window" lastClr="FFFFFF"/>
      </a:lt1>
      <a:dk2>
        <a:srgbClr val="545454"/>
      </a:dk2>
      <a:lt2>
        <a:srgbClr val="EEECE1"/>
      </a:lt2>
      <a:accent1>
        <a:srgbClr val="00ACE2"/>
      </a:accent1>
      <a:accent2>
        <a:srgbClr val="FD497C"/>
      </a:accent2>
      <a:accent3>
        <a:srgbClr val="87C32F"/>
      </a:accent3>
      <a:accent4>
        <a:srgbClr val="B143DD"/>
      </a:accent4>
      <a:accent5>
        <a:srgbClr val="FFA513"/>
      </a:accent5>
      <a:accent6>
        <a:srgbClr val="5BB8D1"/>
      </a:accent6>
      <a:hlink>
        <a:srgbClr val="0000FF"/>
      </a:hlink>
      <a:folHlink>
        <a:srgbClr val="800080"/>
      </a:folHlink>
    </a:clrScheme>
    <a:fontScheme name="Vega">
      <a:majorFont>
        <a:latin typeface="Route 159 UltraLight"/>
        <a:ea typeface="Spica Neue Light"/>
        <a:cs typeface=""/>
      </a:majorFont>
      <a:minorFont>
        <a:latin typeface="Open Sans"/>
        <a:ea typeface="Spica Neu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  <a:prstDash val="sysDot"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kumimoji="1">
            <a:solidFill>
              <a:schemeClr val="accent6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8575">
          <a:solidFill>
            <a:schemeClr val="tx2"/>
          </a:solidFill>
          <a:prstDash val="sysDot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Vega - Footer Only">
  <a:themeElements>
    <a:clrScheme name="Vega">
      <a:dk1>
        <a:srgbClr val="1C1C1C"/>
      </a:dk1>
      <a:lt1>
        <a:sysClr val="window" lastClr="FFFFFF"/>
      </a:lt1>
      <a:dk2>
        <a:srgbClr val="545454"/>
      </a:dk2>
      <a:lt2>
        <a:srgbClr val="EEECE1"/>
      </a:lt2>
      <a:accent1>
        <a:srgbClr val="00ACE2"/>
      </a:accent1>
      <a:accent2>
        <a:srgbClr val="FD497C"/>
      </a:accent2>
      <a:accent3>
        <a:srgbClr val="87C32F"/>
      </a:accent3>
      <a:accent4>
        <a:srgbClr val="B143DD"/>
      </a:accent4>
      <a:accent5>
        <a:srgbClr val="FFA513"/>
      </a:accent5>
      <a:accent6>
        <a:srgbClr val="5BB8D1"/>
      </a:accent6>
      <a:hlink>
        <a:srgbClr val="00ACE2"/>
      </a:hlink>
      <a:folHlink>
        <a:srgbClr val="00ACE2"/>
      </a:folHlink>
    </a:clrScheme>
    <a:fontScheme name="Vega">
      <a:majorFont>
        <a:latin typeface="Route 159 UltraLight"/>
        <a:ea typeface="Spica Neue Light"/>
        <a:cs typeface=""/>
      </a:majorFont>
      <a:minorFont>
        <a:latin typeface="Open Sans"/>
        <a:ea typeface="Spica Neu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Vega - Free">
  <a:themeElements>
    <a:clrScheme name="A">
      <a:dk1>
        <a:srgbClr val="1C1C1C"/>
      </a:dk1>
      <a:lt1>
        <a:sysClr val="window" lastClr="FFFFFF"/>
      </a:lt1>
      <a:dk2>
        <a:srgbClr val="545454"/>
      </a:dk2>
      <a:lt2>
        <a:srgbClr val="EEECE1"/>
      </a:lt2>
      <a:accent1>
        <a:srgbClr val="00ACE2"/>
      </a:accent1>
      <a:accent2>
        <a:srgbClr val="FD497C"/>
      </a:accent2>
      <a:accent3>
        <a:srgbClr val="87C32F"/>
      </a:accent3>
      <a:accent4>
        <a:srgbClr val="B143DD"/>
      </a:accent4>
      <a:accent5>
        <a:srgbClr val="FFA513"/>
      </a:accent5>
      <a:accent6>
        <a:srgbClr val="5BB8D1"/>
      </a:accent6>
      <a:hlink>
        <a:srgbClr val="00ACE2"/>
      </a:hlink>
      <a:folHlink>
        <a:srgbClr val="00ACE2"/>
      </a:folHlink>
    </a:clrScheme>
    <a:fontScheme name="Vega">
      <a:majorFont>
        <a:latin typeface="Route 159 UltraLight"/>
        <a:ea typeface="Spica Neue Light"/>
        <a:cs typeface=""/>
      </a:majorFont>
      <a:minorFont>
        <a:latin typeface="Open Sans"/>
        <a:ea typeface="Spica Neu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4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27022</TotalTime>
  <Words>945</Words>
  <Application>Microsoft Office PowerPoint</Application>
  <PresentationFormat>Custom</PresentationFormat>
  <Paragraphs>303</Paragraphs>
  <Slides>26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18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26</vt:i4>
      </vt:variant>
    </vt:vector>
  </HeadingPairs>
  <TitlesOfParts>
    <vt:vector size="47" baseType="lpstr">
      <vt:lpstr>ＭＳ Ｐゴシック</vt:lpstr>
      <vt:lpstr>-apple-system</vt:lpstr>
      <vt:lpstr>Arial</vt:lpstr>
      <vt:lpstr>Calibri</vt:lpstr>
      <vt:lpstr>Cambria Math</vt:lpstr>
      <vt:lpstr>Courier New</vt:lpstr>
      <vt:lpstr>Open Sans</vt:lpstr>
      <vt:lpstr>Open Sans Light</vt:lpstr>
      <vt:lpstr>Open Sans Semibold</vt:lpstr>
      <vt:lpstr>Roboto Mono</vt:lpstr>
      <vt:lpstr>Route 159 Bold</vt:lpstr>
      <vt:lpstr>Route 159 Light</vt:lpstr>
      <vt:lpstr>Route 159 SemiBold</vt:lpstr>
      <vt:lpstr>Route 159 UltraLight</vt:lpstr>
      <vt:lpstr>Spica Neue</vt:lpstr>
      <vt:lpstr>Spica Neue Light</vt:lpstr>
      <vt:lpstr>Times New Roman</vt:lpstr>
      <vt:lpstr>Wingdings</vt:lpstr>
      <vt:lpstr>Vega - Header</vt:lpstr>
      <vt:lpstr>Vega - Footer Only</vt:lpstr>
      <vt:lpstr>Vega - Free</vt:lpstr>
      <vt:lpstr>AI for Small Businesses</vt:lpstr>
      <vt:lpstr>PowerPoint Presentation</vt:lpstr>
      <vt:lpstr>Data Center Operation</vt:lpstr>
      <vt:lpstr>Data Center Operation</vt:lpstr>
      <vt:lpstr>Statistical Anomaly Detection</vt:lpstr>
      <vt:lpstr>Data Acquisition System</vt:lpstr>
      <vt:lpstr>Data Center Operation</vt:lpstr>
      <vt:lpstr>Data Center Operation</vt:lpstr>
      <vt:lpstr>Unsupervised Learning</vt:lpstr>
      <vt:lpstr>Anomaly Detection</vt:lpstr>
      <vt:lpstr>Anomaly Detection</vt:lpstr>
      <vt:lpstr>Kmeans-Evolution over time</vt:lpstr>
      <vt:lpstr>PowerPoint Presentation</vt:lpstr>
      <vt:lpstr>Sentiment Analysis</vt:lpstr>
      <vt:lpstr>Sentiment Analysis</vt:lpstr>
      <vt:lpstr>Sentiment Analysis</vt:lpstr>
      <vt:lpstr>TextBlob Sentiment </vt:lpstr>
      <vt:lpstr>Under The Hood</vt:lpstr>
      <vt:lpstr>Sentiment Analysis</vt:lpstr>
      <vt:lpstr>Sentiment Analysis</vt:lpstr>
      <vt:lpstr>Sentiment Analysis</vt:lpstr>
      <vt:lpstr>Sentiment Analysis</vt:lpstr>
      <vt:lpstr>Stock Market Prediction </vt:lpstr>
      <vt:lpstr>Yahoo Finance + Reddit Dataset</vt:lpstr>
      <vt:lpstr>Corpus or Document Term Matrix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Vega</dc:title>
  <dc:creator>Jun</dc:creator>
  <cp:lastModifiedBy>Mohammad Esmalifalak</cp:lastModifiedBy>
  <cp:revision>475</cp:revision>
  <dcterms:created xsi:type="dcterms:W3CDTF">2015-09-05T11:42:45Z</dcterms:created>
  <dcterms:modified xsi:type="dcterms:W3CDTF">2019-07-11T12:51:20Z</dcterms:modified>
</cp:coreProperties>
</file>